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2" r:id="rId3"/>
    <p:sldId id="294" r:id="rId4"/>
    <p:sldId id="283" r:id="rId5"/>
    <p:sldId id="293" r:id="rId6"/>
    <p:sldId id="284" r:id="rId7"/>
    <p:sldId id="292" r:id="rId8"/>
    <p:sldId id="280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3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AFDDF7-CCEA-4396-9A44-970C32875FB6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28CAFC-F826-4AD3-A01C-C7C86AB44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A1110F-7534-4F28-8859-2DCD7098FE6D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853D40-998C-4D0A-9EA9-69E16FDD8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2F127-6026-4C49-A502-87FF2E7F3E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2F127-6026-4C49-A502-87FF2E7F3E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5949-1277-4C54-A288-83A774535B37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A44B-1D26-4CE2-9E13-49FCE1FD1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481C-685D-4475-87F1-291F40AFC0FD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D510-C017-447C-9E20-FE1D6F3DD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B967-904F-4298-8F9C-47DA8263DFDD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71C1-7A0E-4A9F-BC51-7E4278BB9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7F87-11CA-49F1-9E40-81E535B1DBBE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C26D-7E62-4013-B13D-FA6B36971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CCFA-33D9-4C2B-AC41-08937DEB3B17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949F-5840-4164-A4FF-4A9D8109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1206-8340-427A-8C6D-CAD357FC3FF4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6A34-CBC1-4283-AC9E-532FC9FD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28FA-3982-488A-95D7-F201F64465A9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3201-0F25-4E0A-9104-0CECFBE5A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48CB-D420-4DDB-8A31-1D6FCE5528C0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827C-5A96-4114-A2E0-D477A9CD9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27BE-6BC6-450B-9538-969DD036B66A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203E-28C5-4D57-AEAD-D8E1BE997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911F-F279-4F92-B8FF-1810265DB3A5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BFA5-AD4C-4CCB-9F62-B29234FFC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ADA6-9AE2-40AD-8591-64702042C5EF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AB80-9A8C-431A-B1A0-DDB5A768A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5596CE-16C4-42F5-96DA-AFA6F42F8C3B}" type="datetimeFigureOut">
              <a:rPr lang="ru-RU"/>
              <a:pPr>
                <a:defRPr/>
              </a:pPr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CF551-AFB6-4AC8-8E06-E080533CE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87450" y="2133600"/>
            <a:ext cx="6769100" cy="1582738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70C0"/>
                </a:solidFill>
              </a:rPr>
              <a:t>В МИРЕ ПРОФЕССИЙ</a:t>
            </a:r>
          </a:p>
        </p:txBody>
      </p:sp>
      <p:pic>
        <p:nvPicPr>
          <p:cNvPr id="2052" name="Рисунок 9" descr="продавец(1)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584300" cy="215996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парикмахер(1)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0648"/>
            <a:ext cx="1500188" cy="20161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Рисунок 3" descr="строитель(1)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4664"/>
            <a:ext cx="1643062" cy="19446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повар(1)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3213100"/>
            <a:ext cx="1584325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Рисунок 4" descr="милиционер(1)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933056"/>
            <a:ext cx="1511300" cy="2500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Рисунок 7" descr="педиатр(1)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188640"/>
            <a:ext cx="1499617" cy="2148036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пожарный(1)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077072"/>
            <a:ext cx="1714500" cy="2571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тракторист(1).jp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1725" y="3213100"/>
            <a:ext cx="1593850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26170"/>
          </a:xfrm>
        </p:spPr>
        <p:txBody>
          <a:bodyPr/>
          <a:lstStyle/>
          <a:p>
            <a:r>
              <a:rPr lang="ru-RU" b="1" dirty="0" smtClean="0"/>
              <a:t>Дидактическая игра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smtClean="0"/>
              <a:t>Кто, что делает?»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</p:spPr>
        <p:txBody>
          <a:bodyPr/>
          <a:lstStyle/>
          <a:p>
            <a:r>
              <a:rPr lang="ru-RU" b="1" dirty="0" smtClean="0"/>
              <a:t>Зрительная гимнастика с использованием таблицы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8\Desktop\8wQBsJ-3JT0.jpg"/>
          <p:cNvPicPr>
            <a:picLocks noGrp="1"/>
          </p:cNvPicPr>
          <p:nvPr>
            <p:ph idx="1"/>
          </p:nvPr>
        </p:nvPicPr>
        <p:blipFill>
          <a:blip r:embed="rId2" cstate="print"/>
          <a:srcRect t="21284" r="3645" b="13785"/>
          <a:stretch>
            <a:fillRect/>
          </a:stretch>
        </p:blipFill>
        <p:spPr bwMode="auto">
          <a:xfrm>
            <a:off x="1619672" y="1196752"/>
            <a:ext cx="554461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 Кем ты будешь?»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r>
              <a:rPr lang="ru-RU" sz="2800" dirty="0" smtClean="0"/>
              <a:t>Я </a:t>
            </a:r>
            <a:r>
              <a:rPr lang="ru-RU" sz="2800" dirty="0" smtClean="0"/>
              <a:t>буду строителем и буду строить дома.</a:t>
            </a:r>
          </a:p>
          <a:p>
            <a:r>
              <a:rPr lang="ru-RU" sz="2800" dirty="0" smtClean="0"/>
              <a:t>Я буду поваром и буду готовить вкусные блюда.</a:t>
            </a:r>
          </a:p>
          <a:p>
            <a:r>
              <a:rPr lang="ru-RU" sz="2800" dirty="0" smtClean="0"/>
              <a:t>Я буду воспитателем и буду воспитывать детей.</a:t>
            </a:r>
          </a:p>
          <a:p>
            <a:r>
              <a:rPr lang="ru-RU" sz="2800" dirty="0" smtClean="0"/>
              <a:t>Я буду учителем и буду учить детей читать и писать.</a:t>
            </a:r>
          </a:p>
          <a:p>
            <a:r>
              <a:rPr lang="ru-RU" sz="2800" dirty="0" smtClean="0"/>
              <a:t>Я буду экономистом и буду работать в банке.</a:t>
            </a:r>
          </a:p>
          <a:p>
            <a:r>
              <a:rPr lang="ru-RU" sz="2800" dirty="0" smtClean="0"/>
              <a:t>Я буду шахтером и буду добывать руду. </a:t>
            </a:r>
            <a:endParaRPr lang="ru-RU" sz="2800" dirty="0" smtClean="0"/>
          </a:p>
          <a:p>
            <a:r>
              <a:rPr lang="ru-RU" sz="2800" dirty="0" smtClean="0"/>
              <a:t> И </a:t>
            </a:r>
            <a:r>
              <a:rPr lang="ru-RU" sz="2800" dirty="0" err="1" smtClean="0"/>
              <a:t>тд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Дыхательная гимнастика.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/>
          <a:lstStyle/>
          <a:p>
            <a:r>
              <a:rPr lang="ru-RU" sz="3200" b="1" dirty="0" smtClean="0"/>
              <a:t>Пальчиковая гимнастика «Повар»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8\Downloads\palchikovyye-igry-dlya-detey-6-7-let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28" t="13360" r="5028" b="18227"/>
          <a:stretch>
            <a:fillRect/>
          </a:stretch>
        </p:blipFill>
        <p:spPr bwMode="auto">
          <a:xfrm>
            <a:off x="1475657" y="424466"/>
            <a:ext cx="5832648" cy="6270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«Скороговорки».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i1.wp.com/images.myshared.ru/5/340093/slide_22.jpg"/>
          <p:cNvPicPr>
            <a:picLocks noGrp="1"/>
          </p:cNvPicPr>
          <p:nvPr>
            <p:ph idx="1"/>
          </p:nvPr>
        </p:nvPicPr>
        <p:blipFill>
          <a:blip r:embed="rId2" cstate="print"/>
          <a:srcRect l="10422" t="7487" r="3045" b="56784"/>
          <a:stretch>
            <a:fillRect/>
          </a:stretch>
        </p:blipFill>
        <p:spPr bwMode="auto">
          <a:xfrm>
            <a:off x="539552" y="908720"/>
            <a:ext cx="81575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8\Desktop\xmtGKq0WXso.jpg"/>
          <p:cNvPicPr/>
          <p:nvPr/>
        </p:nvPicPr>
        <p:blipFill>
          <a:blip r:embed="rId3" cstate="print"/>
          <a:srcRect l="10583" t="9402" r="11651" b="8974"/>
          <a:stretch>
            <a:fillRect/>
          </a:stretch>
        </p:blipFill>
        <p:spPr bwMode="auto">
          <a:xfrm>
            <a:off x="539552" y="3068960"/>
            <a:ext cx="806489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31640" y="2708920"/>
            <a:ext cx="6624910" cy="936104"/>
          </a:xfrm>
        </p:spPr>
        <p:txBody>
          <a:bodyPr/>
          <a:lstStyle/>
          <a:p>
            <a:pPr eaLnBrk="1" hangingPunct="1"/>
            <a:r>
              <a:rPr lang="ru-RU" sz="4800" b="1" dirty="0" smtClean="0"/>
              <a:t>Игра «Подбери слово»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 smtClean="0">
              <a:solidFill>
                <a:srgbClr val="0070C0"/>
              </a:solidFill>
            </a:endParaRPr>
          </a:p>
        </p:txBody>
      </p:sp>
      <p:pic>
        <p:nvPicPr>
          <p:cNvPr id="2052" name="Рисунок 9" descr="продавец(1)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584300" cy="215996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парикмахер(1)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0648"/>
            <a:ext cx="1500188" cy="20161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Рисунок 3" descr="строитель(1)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4664"/>
            <a:ext cx="1643062" cy="19446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повар(1)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3213100"/>
            <a:ext cx="1584325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Рисунок 4" descr="милиционер(1)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933056"/>
            <a:ext cx="1511300" cy="2500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Рисунок 7" descr="педиатр(1)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188640"/>
            <a:ext cx="1499617" cy="2148036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пожарный(1)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077072"/>
            <a:ext cx="1714500" cy="2571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тракторист(1).jp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1725" y="3213100"/>
            <a:ext cx="1593850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1258888" y="1989138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20638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latin typeface="Calibri" pitchFamily="34" charset="0"/>
              </a:rPr>
              <a:t>Профессий много в мире есть,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Их невозможно перечесть.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Сегодня многие нужны, 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И актуальны, и важны.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И ты скорее подрастай, 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Профессией овладевай.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Старайся в деле первым быть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И людям пользу приносить.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2800" dirty="0">
                <a:latin typeface="Calibri" pitchFamily="34" charset="0"/>
              </a:rPr>
              <a:t/>
            </a:r>
            <a:br>
              <a:rPr lang="ru-RU" sz="2800" dirty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pic>
        <p:nvPicPr>
          <p:cNvPr id="20483" name="Рисунок 4" descr="милиционер(1)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963613" cy="1600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парикмахер(1)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708275"/>
            <a:ext cx="1008062" cy="1541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пожарный(1)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868863"/>
            <a:ext cx="1009650" cy="14763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6" name="Рисунок 7" descr="педиатр(1)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333375"/>
            <a:ext cx="1066800" cy="1763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7" name="Рисунок 10" descr="тракторист(1)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113" y="2781300"/>
            <a:ext cx="990600" cy="15001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8" name="Рисунок 9" descr="продавец(1)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5113" y="4868863"/>
            <a:ext cx="1066800" cy="150336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2"/>
          <p:cNvSpPr>
            <a:spLocks noChangeArrowheads="1"/>
          </p:cNvSpPr>
          <p:nvPr/>
        </p:nvSpPr>
        <p:spPr bwMode="auto">
          <a:xfrm>
            <a:off x="971550" y="333375"/>
            <a:ext cx="67691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Bookman Old Style" pitchFamily="18" charset="0"/>
              </a:rPr>
              <a:t>ВСЕ  ПРОФЕССИИ  ВАЖНЫ!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346050"/>
          </a:xfrm>
        </p:spPr>
        <p:txBody>
          <a:bodyPr/>
          <a:lstStyle/>
          <a:p>
            <a:r>
              <a:rPr lang="ru-RU" dirty="0" smtClean="0"/>
              <a:t>У</a:t>
            </a:r>
            <a:r>
              <a:rPr lang="ru-RU" dirty="0" smtClean="0"/>
              <a:t>читель</a:t>
            </a:r>
            <a:endParaRPr lang="ru-RU" dirty="0"/>
          </a:p>
        </p:txBody>
      </p:sp>
      <p:pic>
        <p:nvPicPr>
          <p:cNvPr id="1026" name="Picture 2" descr="C:\Users\8\Desktop\1645007097_6-fikiwiki-com-p-kartinki-uchitel-u-dosk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27231"/>
            <a:ext cx="6696743" cy="56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/>
          <a:lstStyle/>
          <a:p>
            <a:r>
              <a:rPr lang="ru-RU" dirty="0" smtClean="0"/>
              <a:t>Что делает?</a:t>
            </a:r>
            <a:endParaRPr lang="ru-RU" dirty="0"/>
          </a:p>
        </p:txBody>
      </p:sp>
      <p:pic>
        <p:nvPicPr>
          <p:cNvPr id="8194" name="Picture 2" descr="C:\Users\8\Downloads\Scan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60" y="980728"/>
            <a:ext cx="8178595" cy="5786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692696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/>
              <a:t>овар</a:t>
            </a:r>
            <a:endParaRPr lang="ru-RU" dirty="0"/>
          </a:p>
        </p:txBody>
      </p:sp>
      <p:pic>
        <p:nvPicPr>
          <p:cNvPr id="4" name="Рисунок 6" descr="повар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3888432" cy="568863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делает повар?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8\Downloads\976042_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130526" cy="5534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634082"/>
          </a:xfrm>
        </p:spPr>
        <p:txBody>
          <a:bodyPr/>
          <a:lstStyle/>
          <a:p>
            <a:r>
              <a:rPr lang="ru-RU" dirty="0" smtClean="0"/>
              <a:t>Врач</a:t>
            </a:r>
            <a:endParaRPr lang="ru-RU" dirty="0"/>
          </a:p>
        </p:txBody>
      </p:sp>
      <p:pic>
        <p:nvPicPr>
          <p:cNvPr id="4" name="Рисунок 7" descr="педиатр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3384376" cy="5616624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делает врач?</a:t>
            </a:r>
            <a:endParaRPr lang="ru-RU" dirty="0"/>
          </a:p>
        </p:txBody>
      </p:sp>
      <p:pic>
        <p:nvPicPr>
          <p:cNvPr id="6146" name="Picture 2" descr="C:\Users\8\Downloads\qsSx-5TlgCM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23" r="3885" b="5499"/>
          <a:stretch>
            <a:fillRect/>
          </a:stretch>
        </p:blipFill>
        <p:spPr bwMode="auto">
          <a:xfrm>
            <a:off x="395536" y="1124744"/>
            <a:ext cx="8192141" cy="556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179512" y="1484783"/>
            <a:ext cx="46083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Мы в профессии играли 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Вмиг мы лётчиками стали!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 самолёте полетали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 шофёрами вдруг стали!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Руль теперь в руках у нас-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Быстро едем мы сейчас!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А теперь на стройке мы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Кладём ровно кирпичи.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Раз- кирпич и два, и три 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Строим дом мы, посмотри!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Вот закончена игра,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Возвращаться нам пора.</a:t>
            </a:r>
          </a:p>
        </p:txBody>
      </p:sp>
      <p:pic>
        <p:nvPicPr>
          <p:cNvPr id="5" name="Picture 3" descr="tu-160_pilo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115888"/>
            <a:ext cx="3352800" cy="2239962"/>
          </a:xfr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492375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3933825"/>
            <a:ext cx="2514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476672"/>
            <a:ext cx="3456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Физминутка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Профессии</a:t>
            </a:r>
            <a:endParaRPr lang="ru-RU" sz="32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1125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Если </a:t>
            </a:r>
            <a:r>
              <a:rPr lang="ru-RU" dirty="0" smtClean="0"/>
              <a:t>заболело ухо, Если в горле стало сухо, Не пугайся и не плачь, Ведь тебе поможет ... </a:t>
            </a:r>
            <a:r>
              <a:rPr lang="ru-RU" b="1" dirty="0" smtClean="0"/>
              <a:t>(Врач).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Самый </a:t>
            </a:r>
            <a:r>
              <a:rPr lang="ru-RU" dirty="0" smtClean="0"/>
              <a:t>главный он в столовой. Кто еду готовит? </a:t>
            </a:r>
            <a:r>
              <a:rPr lang="ru-RU" b="1" dirty="0" smtClean="0"/>
              <a:t>(Повар</a:t>
            </a:r>
            <a:r>
              <a:rPr lang="ru-RU" b="1" dirty="0" smtClean="0"/>
              <a:t>).</a:t>
            </a: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Громко </a:t>
            </a:r>
            <a:r>
              <a:rPr lang="ru-RU" dirty="0" smtClean="0"/>
              <a:t>прозвенел звонок,</a:t>
            </a:r>
          </a:p>
          <a:p>
            <a:pPr>
              <a:buNone/>
            </a:pPr>
            <a:r>
              <a:rPr lang="ru-RU" dirty="0" smtClean="0"/>
              <a:t>     В </a:t>
            </a:r>
            <a:r>
              <a:rPr lang="ru-RU" dirty="0" smtClean="0"/>
              <a:t>классе начался урок.</a:t>
            </a:r>
          </a:p>
          <a:p>
            <a:pPr>
              <a:buNone/>
            </a:pPr>
            <a:r>
              <a:rPr lang="ru-RU" dirty="0" smtClean="0"/>
              <a:t>     Знает </a:t>
            </a:r>
            <a:r>
              <a:rPr lang="ru-RU" dirty="0" smtClean="0"/>
              <a:t>школьник и родитель</a:t>
            </a:r>
          </a:p>
          <a:p>
            <a:pPr>
              <a:buNone/>
            </a:pPr>
            <a:r>
              <a:rPr lang="ru-RU" dirty="0" smtClean="0"/>
              <a:t>     Проведет </a:t>
            </a:r>
            <a:r>
              <a:rPr lang="ru-RU" dirty="0" smtClean="0"/>
              <a:t>урок… </a:t>
            </a:r>
            <a:r>
              <a:rPr lang="ru-RU" b="1" dirty="0" smtClean="0"/>
              <a:t>(Учитель</a:t>
            </a:r>
            <a:r>
              <a:rPr lang="ru-RU" b="1" dirty="0" smtClean="0"/>
              <a:t>).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197</Words>
  <Application>Microsoft Office PowerPoint</Application>
  <PresentationFormat>Экран (4:3)</PresentationFormat>
  <Paragraphs>46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 МИРЕ ПРОФЕССИЙ</vt:lpstr>
      <vt:lpstr>Учитель</vt:lpstr>
      <vt:lpstr>Что делает?</vt:lpstr>
      <vt:lpstr>Повар</vt:lpstr>
      <vt:lpstr>Что делает повар? </vt:lpstr>
      <vt:lpstr>Врач</vt:lpstr>
      <vt:lpstr>Что делает врач?</vt:lpstr>
      <vt:lpstr>Слайд 8</vt:lpstr>
      <vt:lpstr>Загадки</vt:lpstr>
      <vt:lpstr>Дидактическая игра  «Кто, что делает?» </vt:lpstr>
      <vt:lpstr>Зрительная гимнастика с использованием таблицы  </vt:lpstr>
      <vt:lpstr>Игра « Кем ты будешь?»</vt:lpstr>
      <vt:lpstr>Дыхательная гимнастика. </vt:lpstr>
      <vt:lpstr>Пальчиковая гимнастика «Повар» </vt:lpstr>
      <vt:lpstr>Игра «Скороговорки». </vt:lpstr>
      <vt:lpstr>Игра «Подбери слово»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ПРОФЕССИЙ</dc:title>
  <dc:creator>лариса</dc:creator>
  <cp:lastModifiedBy>8</cp:lastModifiedBy>
  <cp:revision>50</cp:revision>
  <dcterms:created xsi:type="dcterms:W3CDTF">2011-11-17T13:26:58Z</dcterms:created>
  <dcterms:modified xsi:type="dcterms:W3CDTF">2023-10-21T08:21:34Z</dcterms:modified>
</cp:coreProperties>
</file>