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" y="0"/>
            <a:ext cx="9139237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19675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Урок русского языка  в 3 классе</a:t>
            </a:r>
          </a:p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Тема: </a:t>
            </a:r>
            <a:r>
              <a:rPr lang="ru-RU" sz="24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Части </a:t>
            </a:r>
            <a:r>
              <a:rPr lang="ru-RU" sz="2400" dirty="0">
                <a:solidFill>
                  <a:schemeClr val="tx2"/>
                </a:solidFill>
                <a:latin typeface="Times New Roman"/>
                <a:ea typeface="Times New Roman"/>
              </a:rPr>
              <a:t>речи в русском языке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4437112"/>
            <a:ext cx="3308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МКОУ «Школа № 20» г. Пласта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Пятанина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Л.В.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ля слайда учеб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" y="-31582"/>
            <a:ext cx="9137211" cy="68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255043"/>
            <a:ext cx="5094312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Часовщик, прищурив глаз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ea typeface="Times New Roman"/>
                <a:cs typeface="Times New Roman"/>
              </a:rPr>
              <a:t>Чинит часики для нас.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3076" name="Picture 4" descr="https://avatars.mds.yandex.net/i?id=08e639ba409de5925a031144757ef5ce-520717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99" y="3410141"/>
            <a:ext cx="4114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слайда учеб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" y="-31583"/>
            <a:ext cx="9137211" cy="68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831289f5839e6710553830f37d7fa2e2-4034590-images-thumbs&amp;n=13&amp;exp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3"/>
            <a:ext cx="2560368" cy="2250874"/>
          </a:xfrm>
          <a:prstGeom prst="rect">
            <a:avLst/>
          </a:prstGeom>
          <a:noFill/>
        </p:spPr>
      </p:pic>
      <p:sp>
        <p:nvSpPr>
          <p:cNvPr id="1028" name="AutoShape 4" descr="https://pickimage.ru/wp-content/uploads/2021/04/morkov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ickimage.ru/wp-content/uploads/2021/04/morkov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pickimage.ru/wp-content/uploads/images/detskie/carrots/morkov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pickimage.ru/wp-content/uploads/images/detskie/carrots/morkov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www.pngmart.com/files/16/Fresh-Green-Pea-PNG-Phot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1287" y="1431514"/>
            <a:ext cx="1864361" cy="2250874"/>
          </a:xfrm>
          <a:prstGeom prst="rect">
            <a:avLst/>
          </a:prstGeom>
          <a:noFill/>
        </p:spPr>
      </p:pic>
      <p:pic>
        <p:nvPicPr>
          <p:cNvPr id="1048" name="Picture 24" descr="https://e7.pngegg.com/pngimages/39/626/png-clipart-apple-juice-fruit-watercolor-painting-drawing-apple-watercolor-painting-foo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264" y="750086"/>
            <a:ext cx="1695702" cy="1806865"/>
          </a:xfrm>
          <a:prstGeom prst="rect">
            <a:avLst/>
          </a:prstGeom>
          <a:noFill/>
        </p:spPr>
      </p:pic>
      <p:sp>
        <p:nvSpPr>
          <p:cNvPr id="1050" name="AutoShape 26" descr="https://pickimage.ru/wp-content/uploads/images/detskie/carrots/morkov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https://pickimage.ru/wp-content/uploads/images/detskie/carrots/morkov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utoShape 30" descr="Одна целая морковь изолирован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https://papik.pro/uploads/posts/2021-09/thumbs/1630508442_13-papik-pro-p-morkov-risunok-1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74" y="500042"/>
            <a:ext cx="2035690" cy="291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https://fruktlove.ru/wp-content/uploads/2019/04/kartofel-belyj-mytyj-875x8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4750" y="3933056"/>
            <a:ext cx="2639216" cy="2639216"/>
          </a:xfrm>
          <a:prstGeom prst="rect">
            <a:avLst/>
          </a:prstGeom>
          <a:noFill/>
        </p:spPr>
      </p:pic>
      <p:pic>
        <p:nvPicPr>
          <p:cNvPr id="1046" name="Picture 22" descr="https://avatars.dzeninfra.ru/get-zen_doc/146488/pub_5b82b3fc5ca43900aa0fee7c_5b82b5376a028a00aa5734a5/scale_1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860694"/>
            <a:ext cx="3102954" cy="2068636"/>
          </a:xfrm>
          <a:prstGeom prst="rect">
            <a:avLst/>
          </a:prstGeom>
          <a:noFill/>
        </p:spPr>
      </p:pic>
      <p:pic>
        <p:nvPicPr>
          <p:cNvPr id="16" name="Рисунок 15" descr="https://catherineasquithgallery.com/uploads/posts/2021-03/1614570911_85-p-pomidor-na-belom-fone-101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03" y="3860694"/>
            <a:ext cx="1953098" cy="180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слайда учеб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91"/>
            <a:ext cx="9111497" cy="68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ариса\Desktop\короле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336703" cy="63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 для слайда учеб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6"/>
            <a:ext cx="9144000" cy="68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7358" y="908720"/>
            <a:ext cx="466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Спасибо, вы молодцы!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s://avatars.mds.yandex.net/i?id=f1e28cfded1a079469a9b23af1d2e7ac-586592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412374" cy="40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11</cp:revision>
  <dcterms:created xsi:type="dcterms:W3CDTF">2022-10-25T16:52:23Z</dcterms:created>
  <dcterms:modified xsi:type="dcterms:W3CDTF">2022-10-28T17:19:43Z</dcterms:modified>
</cp:coreProperties>
</file>