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3" r:id="rId8"/>
    <p:sldId id="277" r:id="rId9"/>
    <p:sldId id="274" r:id="rId10"/>
    <p:sldId id="279" r:id="rId11"/>
    <p:sldId id="271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7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13064" y="-243408"/>
            <a:ext cx="9681608" cy="726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42" y="518026"/>
            <a:ext cx="770097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742" y="3024569"/>
            <a:ext cx="6048672" cy="375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0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  1703 год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03" y="1484784"/>
            <a:ext cx="65287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09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13" y="0"/>
            <a:ext cx="9191413" cy="694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Петропавловская крепость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8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03448"/>
            <a:ext cx="10500320" cy="8400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13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909"/>
            <a:ext cx="9144000" cy="664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2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56792"/>
            <a:ext cx="7772400" cy="421218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  7   0   1   0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098351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Составьте из цифр дату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9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              </a:t>
            </a:r>
            <a:br>
              <a:rPr lang="ru-RU" sz="3200" dirty="0" smtClean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каким государством воевала Россия?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а) с Великобританией;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б) со Швецией;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в) с Германией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297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              </a:t>
            </a:r>
            <a:br>
              <a:rPr lang="ru-RU" sz="3200" dirty="0" smtClean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Выход к какому морю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хотел завоевать Петр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а) к Охотскому;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б) к Балтийскому;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в) к морю Лаптевых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59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                </a:t>
            </a:r>
            <a:br>
              <a:rPr lang="ru-RU" sz="3200" dirty="0" smtClean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Кого набирали в новую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регулярную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армию?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а) рекрутов;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б) офицеров;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в) матросов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4596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54006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/>
              <a:t>                </a:t>
            </a:r>
            <a:br>
              <a:rPr lang="ru-RU" sz="3200" dirty="0" smtClean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Почему Петр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решил воевать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 со шведами?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Причины Северной войны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527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7780" y="0"/>
            <a:ext cx="98310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9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5" y="0"/>
            <a:ext cx="10873209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0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19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Презентация PowerPoint</vt:lpstr>
      <vt:lpstr>      7   0   1   0</vt:lpstr>
      <vt:lpstr>                                  С каким государством воевала Россия?                                      а) с Великобританией;                                                                   б) со Швецией;                                      в) с Германией </vt:lpstr>
      <vt:lpstr>                                      Выход к какому морю                                  хотел завоевать Петр I ?                                      а) к Охотскому;                                                                   б) к Балтийскому;                                      в) к морю Лаптевых </vt:lpstr>
      <vt:lpstr>                                   Кого набирали в новую                                     регулярную армию?                                                                       а) рекрутов;                                                                   б) офицеров;                                      в) матросов </vt:lpstr>
      <vt:lpstr>                                        Почему Петр I решил воевать                                     со шведами?                                                Причины Северной войны </vt:lpstr>
      <vt:lpstr>Презентация PowerPoint</vt:lpstr>
      <vt:lpstr>Презентация PowerPoint</vt:lpstr>
      <vt:lpstr>   1703 год</vt:lpstr>
      <vt:lpstr>Петропавловская крепость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Только помня уроки истории,  мы можем уверенно смотреть в будущее. </dc:title>
  <cp:lastModifiedBy>user</cp:lastModifiedBy>
  <cp:revision>44</cp:revision>
  <dcterms:modified xsi:type="dcterms:W3CDTF">2023-10-24T13:08:03Z</dcterms:modified>
</cp:coreProperties>
</file>