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75" r:id="rId5"/>
    <p:sldId id="302" r:id="rId6"/>
    <p:sldId id="298" r:id="rId7"/>
    <p:sldId id="305" r:id="rId8"/>
    <p:sldId id="306" r:id="rId9"/>
    <p:sldId id="303" r:id="rId10"/>
    <p:sldId id="30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1C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94660"/>
  </p:normalViewPr>
  <p:slideViewPr>
    <p:cSldViewPr snapToGrid="0">
      <p:cViewPr>
        <p:scale>
          <a:sx n="50" d="100"/>
          <a:sy n="50" d="100"/>
        </p:scale>
        <p:origin x="-1882" y="-8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6BD-B984-4853-8C4A-FE35E9474A2E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9955-F5E9-4BB4-A774-CF298265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9807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6BD-B984-4853-8C4A-FE35E9474A2E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9955-F5E9-4BB4-A774-CF298265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50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6BD-B984-4853-8C4A-FE35E9474A2E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9955-F5E9-4BB4-A774-CF298265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108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6BD-B984-4853-8C4A-FE35E9474A2E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9955-F5E9-4BB4-A774-CF298265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844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6BD-B984-4853-8C4A-FE35E9474A2E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9955-F5E9-4BB4-A774-CF298265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311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6BD-B984-4853-8C4A-FE35E9474A2E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9955-F5E9-4BB4-A774-CF298265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078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6BD-B984-4853-8C4A-FE35E9474A2E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9955-F5E9-4BB4-A774-CF298265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978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6BD-B984-4853-8C4A-FE35E9474A2E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9955-F5E9-4BB4-A774-CF298265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8823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6BD-B984-4853-8C4A-FE35E9474A2E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9955-F5E9-4BB4-A774-CF298265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038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6BD-B984-4853-8C4A-FE35E9474A2E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9955-F5E9-4BB4-A774-CF298265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8823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66BD-B984-4853-8C4A-FE35E9474A2E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39955-F5E9-4BB4-A774-CF298265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9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166BD-B984-4853-8C4A-FE35E9474A2E}" type="datetimeFigureOut">
              <a:rPr lang="ru-RU" smtClean="0"/>
              <a:pPr/>
              <a:t>21.10.2022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39955-F5E9-4BB4-A774-CF29826500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9140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27"/>
            <a:ext cx="12192000" cy="68534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481560" cy="6858000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7030A0"/>
                </a:solidFill>
                <a:latin typeface="Monotype Corsiva" pitchFamily="66" charset="0"/>
              </a:rPr>
              <a:t>«Подарок для бабушки»</a:t>
            </a:r>
            <a:r>
              <a:rPr lang="en-US" sz="8000" b="1" dirty="0" smtClean="0">
                <a:solidFill>
                  <a:srgbClr val="7030A0"/>
                </a:solidFill>
                <a:latin typeface="Monotype Corsiva" pitchFamily="66" charset="0"/>
              </a:rPr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421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421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421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421C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421C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600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me\Desktop\для фото\смайл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6997" y="0"/>
            <a:ext cx="6690732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23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ome\Desktop\для фото\сол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" y="0"/>
            <a:ext cx="1075944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1636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2751"/>
            <a:ext cx="12193057" cy="6852498"/>
          </a:xfrm>
          <a:prstGeom prst="rect">
            <a:avLst/>
          </a:prstGeom>
        </p:spPr>
      </p:pic>
      <p:pic>
        <p:nvPicPr>
          <p:cNvPr id="2050" name="Picture 2" descr="C:\Users\Home\Desktop\для фото\шкатулка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9208"/>
            <a:ext cx="12192000" cy="6877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6375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ome\Desktop\для фото\Красная Шап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3390" y="0"/>
            <a:ext cx="600916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4854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ome\Desktop\для фото\36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5040" y="0"/>
            <a:ext cx="7772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23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ome\Desktop\для фото\картина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3157" y="0"/>
            <a:ext cx="6358411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23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Home\Desktop\для фото\ря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2040" y="0"/>
            <a:ext cx="1037844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23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ome\Desktop\для фото\дорожка.png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700" y="0"/>
            <a:ext cx="70866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23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ome\Desktop\для фото\бабу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8560" y="0"/>
            <a:ext cx="5105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7234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5</Words>
  <Application>Microsoft Office PowerPoint</Application>
  <PresentationFormat>Произвольный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«Подарок для бабушки» 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Камни «Марблс»: инновационный прием в коррекционной работе педагога психолога с детьми дошкольного возраста</dc:title>
  <dc:creator>MDOU</dc:creator>
  <cp:lastModifiedBy>Home</cp:lastModifiedBy>
  <cp:revision>87</cp:revision>
  <dcterms:created xsi:type="dcterms:W3CDTF">2017-08-21T09:10:20Z</dcterms:created>
  <dcterms:modified xsi:type="dcterms:W3CDTF">2022-10-21T16:14:21Z</dcterms:modified>
</cp:coreProperties>
</file>