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rebus1.com/index.php?item=rebus_generato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5904656" cy="126972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anose="020B0502020202020204" pitchFamily="34" charset="0"/>
              </a:rPr>
              <a:t>ОРУДИЯ ТРУДА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7" name="Picture 3" descr="C:\Users\user\Desktop\С БАБУШКО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714552" cy="452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Hamm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20" y="2492896"/>
            <a:ext cx="1127125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hand_saw_PNG95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2960">
            <a:off x="6968707" y="2151493"/>
            <a:ext cx="1543292" cy="13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8897048_38a10f6a41673b0be95fdf2817b92132_8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1" y="3732885"/>
            <a:ext cx="1771424" cy="282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ff7b3bb9469409d792c0ddcc8180dc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15" y="3933056"/>
            <a:ext cx="1660563" cy="24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97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91680" y="9985"/>
            <a:ext cx="6768752" cy="2232248"/>
          </a:xfrm>
          <a:prstGeom prst="cloudCallout">
            <a:avLst>
              <a:gd name="adj1" fmla="val -22974"/>
              <a:gd name="adj2" fmla="val 797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Ребята!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Помогите нам с бабушкой отгадать ребусы. </a:t>
            </a:r>
          </a:p>
          <a:p>
            <a:pPr algn="ctr"/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 правильной отгадке появится ответ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Picture 3" descr="C:\Users\user\Desktop\235239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2952328" cy="48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9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123f2e_87e071c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48665"/>
            <a:ext cx="3057203" cy="41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МОЛОТО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976664" cy="1888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ownloads\imgonline-com-ua-Transparent-backgr-kALM8LVZ9bDh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73">
            <a:off x="1187624" y="2695200"/>
            <a:ext cx="3612629" cy="411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75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123f2e_87e071c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53366"/>
            <a:ext cx="3201219" cy="43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ИЛ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5865"/>
            <a:ext cx="5328592" cy="1944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ownloads\imgonline-com-ua-Transparent-backgr-JxrqyHaCxOjw9jE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6216">
            <a:off x="778100" y="2398308"/>
            <a:ext cx="3907663" cy="39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2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_123f2e_87e071c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51015"/>
            <a:ext cx="3129211" cy="42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ИГЛ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3" y="404664"/>
            <a:ext cx="5036639" cy="1646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1607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3094">
            <a:off x="641547" y="3173454"/>
            <a:ext cx="4757571" cy="23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6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91680" y="9985"/>
            <a:ext cx="6768752" cy="2232248"/>
          </a:xfrm>
          <a:prstGeom prst="cloudCallout">
            <a:avLst>
              <a:gd name="adj1" fmla="val -14476"/>
              <a:gd name="adj2" fmla="val 5268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помощь!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Вы здорово нам помогли</a:t>
            </a:r>
            <a: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!</a:t>
            </a:r>
            <a:endParaRPr lang="ru-RU" sz="24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user\Desktop\0_123f64_cdd2028d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2233"/>
            <a:ext cx="3721834" cy="45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033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666" y="591071"/>
            <a:ext cx="2675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Источники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8800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Ребусы составлены в систем онлайн: </a:t>
            </a:r>
          </a:p>
          <a:p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2"/>
              </a:rPr>
              <a:t>http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2"/>
              </a:rPr>
              <a:t>rebus1.com/index.php?item=rebus_generator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6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2018-10-19T05:19:56Z</dcterms:created>
  <dcterms:modified xsi:type="dcterms:W3CDTF">2018-10-19T11:18:59Z</dcterms:modified>
</cp:coreProperties>
</file>