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091A36-A176-42B9-8BAA-5A1CC9538319}" v="117" dt="2022-10-03T14:32:08.753"/>
    <p1510:client id="{320CB3C9-D72C-48EA-B066-4F6CC84F7CBA}" v="305" dt="2022-10-03T14:15:45.478"/>
    <p1510:client id="{5208DD44-BA61-4902-959B-99AA05DBDF5F}" v="3" dt="2022-10-04T13:50:38.389"/>
    <p1510:client id="{5F31C94A-1DA7-4EE2-9FAF-06724C8DB217}" v="1" dt="2022-10-04T13:51:45.822"/>
    <p1510:client id="{CA4FE40B-B7C3-489A-AA0E-06E43290CEE8}" v="3" dt="2022-10-03T14:35:41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21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9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27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274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7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551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6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12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1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9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5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3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9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2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9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92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91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13BE87B-D7FD-4BF3-A7BC-511F52252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35A481B-C639-4892-B0EF-4D8373A9B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463973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2BD58B-6284-459E-9FF4-A97F3A5690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E589C21-CEDE-4D90-AC85-6E43B68D1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3449715"/>
            <a:ext cx="2981858" cy="3208867"/>
            <a:chOff x="9206969" y="2963333"/>
            <a:chExt cx="2981858" cy="3208867"/>
          </a:xfrm>
        </p:grpSpPr>
        <p:cxnSp>
          <p:nvCxnSpPr>
            <p:cNvPr id="7" name="Straight Connector 14">
              <a:extLst>
                <a:ext uri="{FF2B5EF4-FFF2-40B4-BE49-F238E27FC236}">
                  <a16:creationId xmlns:a16="http://schemas.microsoft.com/office/drawing/2014/main" id="{1F4121EC-0ADD-45C0-85F0-D49F67A3ED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2F012F-0680-4AEC-9884-BA712ED2B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A5CEDFE-9EC8-436B-AE10-F85A84778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9C70031-55D8-483B-8452-A6B809D0A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24F1E16-B0BE-4400-9A10-95BB1D52C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16738" y="685798"/>
            <a:ext cx="6159273" cy="4495801"/>
          </a:xfrm>
        </p:spPr>
        <p:txBody>
          <a:bodyPr anchor="ctr">
            <a:normAutofit/>
          </a:bodyPr>
          <a:lstStyle/>
          <a:p>
            <a:r>
              <a:rPr lang="ru-RU" sz="5400">
                <a:solidFill>
                  <a:srgbClr val="FFFFFF"/>
                </a:solidFill>
              </a:rPr>
              <a:t>Урок по алгебре 7 класс "График функции"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8171" y="685798"/>
            <a:ext cx="2502578" cy="4495801"/>
          </a:xfrm>
        </p:spPr>
        <p:txBody>
          <a:bodyPr anchor="ctr">
            <a:normAutofit/>
          </a:bodyPr>
          <a:lstStyle/>
          <a:p>
            <a:pPr algn="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F6E95-F819-CD9B-40A5-4773D34B6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068" y="2234183"/>
            <a:ext cx="10501221" cy="2216958"/>
          </a:xfrm>
        </p:spPr>
        <p:txBody>
          <a:bodyPr>
            <a:normAutofit/>
          </a:bodyPr>
          <a:lstStyle/>
          <a:p>
            <a:r>
              <a:rPr lang="ru-RU"/>
              <a:t>Подумайте на каких предметах вам бы пригодилось данное приложение?</a:t>
            </a:r>
          </a:p>
        </p:txBody>
      </p:sp>
    </p:spTree>
    <p:extLst>
      <p:ext uri="{BB962C8B-B14F-4D97-AF65-F5344CB8AC3E}">
        <p14:creationId xmlns:p14="http://schemas.microsoft.com/office/powerpoint/2010/main" val="2374653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1136CD-F735-A274-534E-B680C4426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313" y="25217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80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371407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48E1A-AFA2-A3F1-8DBB-148B0A4CA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5244"/>
            <a:ext cx="8534400" cy="1507067"/>
          </a:xfrm>
        </p:spPr>
        <p:txBody>
          <a:bodyPr>
            <a:normAutofit/>
          </a:bodyPr>
          <a:lstStyle/>
          <a:p>
            <a:r>
              <a:rPr lang="ru-RU"/>
              <a:t>Основные понятия:</a:t>
            </a:r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7EE1DC-1D1C-E864-C778-3FE49E8D2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068511"/>
            <a:ext cx="8534400" cy="361526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>
                <a:solidFill>
                  <a:schemeClr val="tx1"/>
                </a:solidFill>
                <a:cs typeface="Arial"/>
              </a:rPr>
              <a:t>Функция </a:t>
            </a:r>
          </a:p>
          <a:p>
            <a:endParaRPr lang="ru-RU">
              <a:solidFill>
                <a:schemeClr val="tx1"/>
              </a:solidFill>
              <a:cs typeface="Arial"/>
            </a:endParaRPr>
          </a:p>
          <a:p>
            <a:r>
              <a:rPr lang="ru-RU">
                <a:solidFill>
                  <a:schemeClr val="tx1"/>
                </a:solidFill>
                <a:cs typeface="Arial"/>
              </a:rPr>
              <a:t>Область определения функции</a:t>
            </a:r>
          </a:p>
          <a:p>
            <a:endParaRPr lang="ru-RU">
              <a:solidFill>
                <a:schemeClr val="tx1"/>
              </a:solidFill>
              <a:cs typeface="Arial"/>
            </a:endParaRPr>
          </a:p>
          <a:p>
            <a:r>
              <a:rPr lang="ru-RU">
                <a:solidFill>
                  <a:schemeClr val="tx1"/>
                </a:solidFill>
                <a:cs typeface="Arial"/>
              </a:rPr>
              <a:t>Значение функции</a:t>
            </a:r>
          </a:p>
          <a:p>
            <a:endParaRPr lang="ru-RU">
              <a:solidFill>
                <a:schemeClr val="tx1"/>
              </a:solidFill>
              <a:cs typeface="Arial"/>
            </a:endParaRPr>
          </a:p>
          <a:p>
            <a:r>
              <a:rPr lang="ru-RU">
                <a:solidFill>
                  <a:schemeClr val="tx1"/>
                </a:solidFill>
                <a:cs typeface="Arial"/>
              </a:rPr>
              <a:t>Аргумент</a:t>
            </a:r>
          </a:p>
        </p:txBody>
      </p:sp>
    </p:spTree>
    <p:extLst>
      <p:ext uri="{BB962C8B-B14F-4D97-AF65-F5344CB8AC3E}">
        <p14:creationId xmlns:p14="http://schemas.microsoft.com/office/powerpoint/2010/main" val="94959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92C94-46CD-25D9-590A-41FEB8BC2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B0FA8939-815B-5492-654A-ECBF4B11E1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1186" y="499509"/>
            <a:ext cx="7449628" cy="1338891"/>
          </a:xfr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CD0F3AA-14BB-93E2-987E-300886E6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38" y="3427888"/>
            <a:ext cx="11211463" cy="145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6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14126-2A65-AFE7-D60E-0D9BF0BC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E0D8B9-DEA7-F07B-504B-5A29CCCA6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>
                <a:cs typeface="Arial"/>
              </a:rPr>
              <a:t>Графиком функции называется множество всех точек координатной плоскости, абсциссы которых равны значениям аргумента, а ординаты - соответствующим значениям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239470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D474F-413F-7E9B-9A03-5A285485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613E5C42-383F-A64D-192E-E883716A2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4678" y="3041"/>
            <a:ext cx="8917736" cy="2734394"/>
          </a:xfr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7885657E-F544-6F73-10C3-67AF9383F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248" y="2735324"/>
            <a:ext cx="8508520" cy="411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8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02A29-7B90-4899-3BCA-BD522722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B95004B0-5307-A514-6132-F53F91833A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2729" y="847966"/>
            <a:ext cx="10265334" cy="5027073"/>
          </a:xfrm>
        </p:spPr>
      </p:pic>
    </p:spTree>
    <p:extLst>
      <p:ext uri="{BB962C8B-B14F-4D97-AF65-F5344CB8AC3E}">
        <p14:creationId xmlns:p14="http://schemas.microsoft.com/office/powerpoint/2010/main" val="170601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D12E93-FE6E-8111-6511-55F45A7B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CCB118D1-010E-8BF5-7CF3-65BD5B7F3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085" y="732946"/>
            <a:ext cx="10414810" cy="5084583"/>
          </a:xfrm>
        </p:spPr>
      </p:pic>
    </p:spTree>
    <p:extLst>
      <p:ext uri="{BB962C8B-B14F-4D97-AF65-F5344CB8AC3E}">
        <p14:creationId xmlns:p14="http://schemas.microsoft.com/office/powerpoint/2010/main" val="274160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6FB101-F142-F3CE-5DAB-34890F87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4C0B57B-610D-ADEC-DC14-D26933452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975" y="272078"/>
            <a:ext cx="5874049" cy="2886434"/>
          </a:xfrm>
        </p:spPr>
      </p:pic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0FDD5602-8B23-A5EE-FE4F-68CA6073D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816" y="1870509"/>
            <a:ext cx="10090030" cy="49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03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828D2-CB31-1174-8C62-1955D25C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32ABB78-B639-CD4E-2B99-96D73751A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4819" y="488531"/>
            <a:ext cx="11112400" cy="5415262"/>
          </a:xfrm>
        </p:spPr>
      </p:pic>
    </p:spTree>
    <p:extLst>
      <p:ext uri="{BB962C8B-B14F-4D97-AF65-F5344CB8AC3E}">
        <p14:creationId xmlns:p14="http://schemas.microsoft.com/office/powerpoint/2010/main" val="394549016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11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Slice</vt:lpstr>
      <vt:lpstr>Урок по алгебре 7 класс "График функции"</vt:lpstr>
      <vt:lpstr>Основные понятия: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Подумайте на каких предметах вам бы пригодилось данное приложение?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revision>8</cp:revision>
  <dcterms:created xsi:type="dcterms:W3CDTF">2022-10-03T13:27:40Z</dcterms:created>
  <dcterms:modified xsi:type="dcterms:W3CDTF">2022-10-04T13:53:10Z</dcterms:modified>
</cp:coreProperties>
</file>