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78594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Белоснежка и семь гномов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МКДОУ «ДСОВ № 8 «Аленка»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Минеева Татьяна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ладимировна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Трехгорный, Челябинская область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Игра   «Найди недостающий предмет»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Описание: C:\Users\Даша\Desktop\1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428736"/>
            <a:ext cx="7000924" cy="50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3. «Найди такую же картину»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9" y="1285874"/>
            <a:ext cx="5643601" cy="557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3. «Найди такую же картину»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204912"/>
            <a:ext cx="5429288" cy="5653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Игра  «Угадай предмет по описанию».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uhouse.ru/uploads/posts/2009-08/1251718432_stull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142985"/>
            <a:ext cx="2000231" cy="207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hronoscope.ru/wp-content/uploads/2010/01/Rolex-Oyster-Perpetual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57423" y="1071546"/>
            <a:ext cx="1928825" cy="221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6rasa.ru/wp-content/uploads/2012/07/20120926_img_others47adc0d81402f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000109"/>
            <a:ext cx="1785949" cy="207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0.liveinternet.ru/images/attach/c/4/79/935/79935008_d3be6a0d4634114c0249ebe548a3b031_full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2071702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go4.imgsmail.ru/imgpreview?key=370e97c7be01e7bd&amp;mb=imgdb_preview_152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5" y="4143380"/>
            <a:ext cx="2643206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-fotki.yandex.ru/get/4418/66124276.13/0_61e75_69f27a2c_L.pn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143380"/>
            <a:ext cx="2071702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xcom-dom.ru/var/files/ab/b9/4dc3e17abb95f942110041_500.jpg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72330" y="1000109"/>
            <a:ext cx="1928826" cy="235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5. Игра «Волшебники»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писание: C:\Users\Даша\Desktop\11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214437"/>
            <a:ext cx="6643734" cy="528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6. Игра  «Посмотри и запомни».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документы\таня\ДЕТСКИЙ САД\картинки\unnec020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1" y="1357299"/>
            <a:ext cx="3857652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документы\таня\ДЕТСКИЙ САД\картинки\unnec022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357298"/>
            <a:ext cx="4000528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документы\таня\ДЕТСКИЙ САД\картинки\8.pn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3643314"/>
            <a:ext cx="1857389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документы\таня\ДЕТСКИЙ САД\картинки\7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643314"/>
            <a:ext cx="1785950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документы\таня\ДЕТСКИЙ САД\картинки\6.pn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643314"/>
            <a:ext cx="2000264" cy="12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документы\таня\ДЕТСКИЙ САД\картинки\5.pn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643314"/>
            <a:ext cx="1928826" cy="135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документы\таня\ДЕТСКИЙ САД\картинки\10.png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4929198"/>
            <a:ext cx="1928827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документы\таня\ДЕТСКИЙ САД\картинки\9.png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5" y="4929198"/>
            <a:ext cx="1785949" cy="135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Игра  «На что похоже»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4546" y="1142984"/>
            <a:ext cx="5072098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Игра  «На что похоже»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08" y="1071546"/>
            <a:ext cx="4500594" cy="54292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Белоснежка и семь гномов</vt:lpstr>
      <vt:lpstr>1.   Игра   «Найди недостающий предмет» </vt:lpstr>
      <vt:lpstr>3. «Найди такую же картину»  </vt:lpstr>
      <vt:lpstr>3. «Найди такую же картину»  </vt:lpstr>
      <vt:lpstr>4.Игра  «Угадай предмет по описанию».   </vt:lpstr>
      <vt:lpstr>5. Игра «Волшебники». </vt:lpstr>
      <vt:lpstr>6. Игра  «Посмотри и запомни».  </vt:lpstr>
      <vt:lpstr>7. Игра  «На что похоже» </vt:lpstr>
      <vt:lpstr>7. Игра  «На что похоже»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Buh2</cp:lastModifiedBy>
  <cp:revision>12</cp:revision>
  <dcterms:modified xsi:type="dcterms:W3CDTF">2014-10-16T11:08:58Z</dcterms:modified>
</cp:coreProperties>
</file>