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A7992-0D11-4221-A489-261C5AB9911F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4897-85CC-4B46-BA93-5476865FA78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6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074-9864-4463-9DBB-C5EE42107DB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B128-FA23-4300-B1DF-031C8C842461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0933-C25E-471E-A1BA-0EBF0AA7BAB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0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283A-0E71-4DDC-8AC3-AA74215DCA64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9EF0-BD42-48AF-8D3F-FC44D28894DB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CF00-31E7-449D-8B8B-1C44BC30D1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D7AB-CEA3-407B-9DC9-2425DF00F4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7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7ECD-F30F-4070-99E7-21E4FF67BA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9BC-7868-46E5-B28F-5155DCB2F2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B692-1D52-4C0C-808E-42332B7FD5F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7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3A2A-3A8E-4811-989E-A680242C4DD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3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29A4-C160-47B6-BB25-E70C3033E7D5}" type="slidenum">
              <a:rPr lang="ru-RU" alt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6499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27088" y="0"/>
            <a:ext cx="7859712" cy="59055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Проект «День Победы»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1443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3575" y="1341438"/>
            <a:ext cx="4562475" cy="3838575"/>
          </a:xfrm>
        </p:spPr>
      </p:pic>
      <p:pic>
        <p:nvPicPr>
          <p:cNvPr id="61444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713" y="563563"/>
            <a:ext cx="4060825" cy="3043237"/>
          </a:xfrm>
        </p:spPr>
      </p:pic>
      <p:pic>
        <p:nvPicPr>
          <p:cNvPr id="61445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3689350"/>
            <a:ext cx="41767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31763"/>
            <a:ext cx="4670425" cy="3052762"/>
          </a:xfrm>
        </p:spPr>
      </p:pic>
      <p:pic>
        <p:nvPicPr>
          <p:cNvPr id="62467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3394075"/>
            <a:ext cx="3859212" cy="3346450"/>
          </a:xfrm>
        </p:spPr>
      </p:pic>
      <p:pic>
        <p:nvPicPr>
          <p:cNvPr id="62468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950" y="3302000"/>
            <a:ext cx="4543425" cy="34083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131763"/>
            <a:ext cx="3690937" cy="3167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50825" y="0"/>
            <a:ext cx="8893175" cy="620713"/>
          </a:xfrm>
        </p:spPr>
        <p:txBody>
          <a:bodyPr/>
          <a:lstStyle/>
          <a:p>
            <a:pPr algn="l">
              <a:defRPr/>
            </a:pPr>
            <a:r>
              <a:rPr lang="ru-RU" altLang="ru-RU" sz="2800" b="1" dirty="0">
                <a:solidFill>
                  <a:srgbClr val="FFFF00"/>
                </a:solidFill>
              </a:rPr>
              <a:t>Смотр строя и 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песни к </a:t>
            </a:r>
            <a:r>
              <a:rPr lang="ru-RU" altLang="ru-RU" sz="2800" b="1" dirty="0">
                <a:solidFill>
                  <a:srgbClr val="FFFF00"/>
                </a:solidFill>
              </a:rPr>
              <a:t>70 </a:t>
            </a:r>
            <a:r>
              <a:rPr lang="ru-RU" altLang="ru-RU" sz="2800" b="1" dirty="0" err="1">
                <a:solidFill>
                  <a:srgbClr val="FFFF00"/>
                </a:solidFill>
              </a:rPr>
              <a:t>летию</a:t>
            </a:r>
            <a:r>
              <a:rPr lang="ru-RU" altLang="ru-RU" sz="2800" b="1" dirty="0">
                <a:solidFill>
                  <a:srgbClr val="FFFF00"/>
                </a:solidFill>
              </a:rPr>
              <a:t> Победы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501650"/>
            <a:ext cx="4087812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711575"/>
            <a:ext cx="427355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324225"/>
            <a:ext cx="4176713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620713"/>
            <a:ext cx="4067175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95288" y="0"/>
            <a:ext cx="8291512" cy="8366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Участие в конкурсе «Мир дому твоему»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676275"/>
            <a:ext cx="375285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3903663"/>
            <a:ext cx="3856037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1" t="2174" r="4137" b="4349"/>
          <a:stretch>
            <a:fillRect/>
          </a:stretch>
        </p:blipFill>
        <p:spPr bwMode="auto">
          <a:xfrm>
            <a:off x="250825" y="676275"/>
            <a:ext cx="410368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8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96888"/>
            <a:ext cx="8064500" cy="6048375"/>
          </a:xfrm>
        </p:spPr>
      </p:pic>
    </p:spTree>
    <p:extLst>
      <p:ext uri="{BB962C8B-B14F-4D97-AF65-F5344CB8AC3E}">
        <p14:creationId xmlns:p14="http://schemas.microsoft.com/office/powerpoint/2010/main" val="6447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33363"/>
            <a:ext cx="4224338" cy="3168650"/>
          </a:xfrm>
        </p:spPr>
      </p:pic>
      <p:pic>
        <p:nvPicPr>
          <p:cNvPr id="66563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139700"/>
            <a:ext cx="44624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3497263"/>
            <a:ext cx="43576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35369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0" y="230188"/>
            <a:ext cx="4191000" cy="3144837"/>
          </a:xfrm>
        </p:spPr>
      </p:pic>
      <p:pic>
        <p:nvPicPr>
          <p:cNvPr id="67587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9800" y="319088"/>
            <a:ext cx="4070350" cy="3052762"/>
          </a:xfrm>
        </p:spPr>
      </p:pic>
      <p:pic>
        <p:nvPicPr>
          <p:cNvPr id="67588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9800" y="3573463"/>
            <a:ext cx="4184650" cy="3138487"/>
          </a:xfrm>
        </p:spPr>
      </p:pic>
      <p:pic>
        <p:nvPicPr>
          <p:cNvPr id="67589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3540125"/>
            <a:ext cx="4316413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Склон</vt:lpstr>
      <vt:lpstr>Проект «День Победы»</vt:lpstr>
      <vt:lpstr>Презентация PowerPoint</vt:lpstr>
      <vt:lpstr>Смотр строя и песни к 70 летию Победы</vt:lpstr>
      <vt:lpstr>Участие в конкурсе «Мир дому твоему»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«День Победы»</dc:title>
  <dc:creator>admin</dc:creator>
  <cp:lastModifiedBy>Бессарабов Александр Юрьевич</cp:lastModifiedBy>
  <cp:revision>2</cp:revision>
  <dcterms:created xsi:type="dcterms:W3CDTF">2019-02-27T11:52:47Z</dcterms:created>
  <dcterms:modified xsi:type="dcterms:W3CDTF">2019-02-28T04:00:47Z</dcterms:modified>
</cp:coreProperties>
</file>