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g4dkzvsa2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Береги животных: стоковые векторные изображения, иллюстрации | Depositphot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4664"/>
            <a:ext cx="6912768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600" dirty="0" smtClean="0">
                <a:latin typeface="Times New Roman" pitchFamily="18" charset="0"/>
                <a:cs typeface="Times New Roman" pitchFamily="18" charset="0"/>
              </a:rPr>
              <a:t>haben     </a:t>
            </a:r>
            <a:r>
              <a:rPr lang="de-DE" sz="6600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de-DE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6600" dirty="0" err="1" smtClean="0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de-DE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Ich hab</a:t>
            </a:r>
            <a:r>
              <a:rPr lang="de-DE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...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 меня есть…</a:t>
            </a:r>
          </a:p>
          <a:p>
            <a:pPr>
              <a:buNone/>
            </a:pP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Du ha</a:t>
            </a:r>
            <a:r>
              <a:rPr lang="de-DE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...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 тебя есть…</a:t>
            </a:r>
          </a:p>
          <a:p>
            <a:pPr>
              <a:buNone/>
            </a:pP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Ich habe </a:t>
            </a:r>
            <a:r>
              <a:rPr lang="de-DE" sz="3600" u="sng" dirty="0" smtClean="0">
                <a:latin typeface="Times New Roman" pitchFamily="18" charset="0"/>
                <a:cs typeface="Times New Roman" pitchFamily="18" charset="0"/>
              </a:rPr>
              <a:t>einen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 Hund.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de-DE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Hast du einen Hund?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Nein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 4"/>
          <p:cNvSpPr/>
          <p:nvPr/>
        </p:nvSpPr>
        <p:spPr>
          <a:xfrm>
            <a:off x="3779912" y="764704"/>
            <a:ext cx="720080" cy="360040"/>
          </a:xfrm>
          <a:prstGeom prst="mathEqual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699792" y="4797152"/>
            <a:ext cx="1224136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292080" y="4797152"/>
            <a:ext cx="1152128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https://learningapps.org/watch?v=pg4dkzvsa21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Береги животных: стоковые векторные изображения, иллюстрации | Depositphot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4664"/>
            <a:ext cx="6912768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36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haben     have got 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2021-11-14T14:19:29Z</dcterms:created>
  <dcterms:modified xsi:type="dcterms:W3CDTF">2021-11-15T17:24:34Z</dcterms:modified>
</cp:coreProperties>
</file>