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75" r:id="rId2"/>
    <p:sldId id="276" r:id="rId3"/>
    <p:sldId id="263" r:id="rId4"/>
    <p:sldId id="277" r:id="rId5"/>
    <p:sldId id="27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1285279688 h 510"/>
              <a:gd name="T4" fmla="*/ 2147483647 w 1740"/>
              <a:gd name="T5" fmla="*/ 1285279688 h 510"/>
              <a:gd name="T6" fmla="*/ 2147483647 w 1740"/>
              <a:gd name="T7" fmla="*/ 75604688 h 510"/>
              <a:gd name="T8" fmla="*/ 0 w 1740"/>
              <a:gd name="T9" fmla="*/ 0 h 5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2147483647 w 4032"/>
              <a:gd name="T1" fmla="*/ 0 h 1356"/>
              <a:gd name="T2" fmla="*/ 2147483647 w 4032"/>
              <a:gd name="T3" fmla="*/ 1602819375 h 1356"/>
              <a:gd name="T4" fmla="*/ 2147483647 w 4032"/>
              <a:gd name="T5" fmla="*/ 2147483647 h 1356"/>
              <a:gd name="T6" fmla="*/ 725805000 w 4032"/>
              <a:gd name="T7" fmla="*/ 2147483647 h 1356"/>
              <a:gd name="T8" fmla="*/ 0 w 4032"/>
              <a:gd name="T9" fmla="*/ 2086689375 h 1356"/>
              <a:gd name="T10" fmla="*/ 2147483647 w 4032"/>
              <a:gd name="T11" fmla="*/ 0 h 13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1285279688 w 2988"/>
              <a:gd name="T1" fmla="*/ 2147483647 h 3180"/>
              <a:gd name="T2" fmla="*/ 2147483647 w 2988"/>
              <a:gd name="T3" fmla="*/ 0 h 3180"/>
              <a:gd name="T4" fmla="*/ 2147483647 w 2988"/>
              <a:gd name="T5" fmla="*/ 861893438 h 3180"/>
              <a:gd name="T6" fmla="*/ 2147483647 w 2988"/>
              <a:gd name="T7" fmla="*/ 2147483647 h 3180"/>
              <a:gd name="T8" fmla="*/ 2147483647 w 2988"/>
              <a:gd name="T9" fmla="*/ 2147483647 h 3180"/>
              <a:gd name="T10" fmla="*/ 0 w 2988"/>
              <a:gd name="T11" fmla="*/ 2147483647 h 3180"/>
              <a:gd name="T12" fmla="*/ 1285279688 w 2988"/>
              <a:gd name="T13" fmla="*/ 2147483647 h 31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695563125 w 2064"/>
              <a:gd name="T3" fmla="*/ 2147483647 h 1518"/>
              <a:gd name="T4" fmla="*/ 2147483647 w 2064"/>
              <a:gd name="T5" fmla="*/ 0 h 1518"/>
              <a:gd name="T6" fmla="*/ 0 w 2064"/>
              <a:gd name="T7" fmla="*/ 0 h 15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2147483647 w 4014"/>
              <a:gd name="T3" fmla="*/ 0 h 4455"/>
              <a:gd name="T4" fmla="*/ 2147483647 w 4014"/>
              <a:gd name="T5" fmla="*/ 2147483647 h 4455"/>
              <a:gd name="T6" fmla="*/ 0 w 4014"/>
              <a:gd name="T7" fmla="*/ 2147483647 h 4455"/>
              <a:gd name="T8" fmla="*/ 0 w 4014"/>
              <a:gd name="T9" fmla="*/ 0 h 4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600">
              <a:solidFill>
                <a:srgbClr val="000000"/>
              </a:solidFill>
              <a:latin typeface="Castellar" pitchFamily="18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smtClean="0">
              <a:solidFill>
                <a:srgbClr val="000000"/>
              </a:solidFill>
              <a:latin typeface="Castellar" pitchFamily="18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smtClean="0">
              <a:solidFill>
                <a:srgbClr val="000000"/>
              </a:solidFill>
              <a:latin typeface="Castellar" pitchFamily="18" charset="0"/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smtClean="0">
              <a:solidFill>
                <a:srgbClr val="000000"/>
              </a:solidFill>
              <a:latin typeface="Castellar" pitchFamily="18" charset="0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smtClean="0">
              <a:solidFill>
                <a:srgbClr val="000000"/>
              </a:solidFill>
              <a:latin typeface="Castellar" pitchFamily="18" charset="0"/>
            </a:endParaRPr>
          </a:p>
        </p:txBody>
      </p:sp>
      <p:sp>
        <p:nvSpPr>
          <p:cNvPr id="25" name="Freeform 23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1625499201 h 651"/>
              <a:gd name="T4" fmla="*/ 1602819375 w 636"/>
              <a:gd name="T5" fmla="*/ 1640620131 h 651"/>
              <a:gd name="T6" fmla="*/ 1592738750 w 636"/>
              <a:gd name="T7" fmla="*/ 0 h 651"/>
              <a:gd name="T8" fmla="*/ 0 w 636"/>
              <a:gd name="T9" fmla="*/ 0 h 6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smtClean="0">
              <a:solidFill>
                <a:srgbClr val="000000"/>
              </a:solidFill>
              <a:latin typeface="Castellar" pitchFamily="18" charset="0"/>
            </a:endParaRPr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smtClean="0">
                <a:solidFill>
                  <a:srgbClr val="000000"/>
                </a:solidFill>
                <a:latin typeface="Arial Black" pitchFamily="34" charset="0"/>
              </a:rPr>
              <a:t>L/O/G/O</a:t>
            </a:r>
          </a:p>
        </p:txBody>
      </p:sp>
      <p:grpSp>
        <p:nvGrpSpPr>
          <p:cNvPr id="28" name="Group 30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29" name="Freeform 31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410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684 h 720"/>
                <a:gd name="T8" fmla="*/ 0 w 672"/>
                <a:gd name="T9" fmla="*/ 410 h 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ru-RU" sz="3200" smtClean="0">
                <a:solidFill>
                  <a:srgbClr val="000000"/>
                </a:solidFill>
              </a:endParaRPr>
            </a:p>
          </p:txBody>
        </p:sp>
        <p:sp>
          <p:nvSpPr>
            <p:cNvPr id="30" name="Freeform 32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123 w 212"/>
                <a:gd name="T1" fmla="*/ 0 h 824"/>
                <a:gd name="T2" fmla="*/ 0 w 212"/>
                <a:gd name="T3" fmla="*/ 82 h 824"/>
                <a:gd name="T4" fmla="*/ 101 w 212"/>
                <a:gd name="T5" fmla="*/ 824 h 824"/>
                <a:gd name="T6" fmla="*/ 127 w 212"/>
                <a:gd name="T7" fmla="*/ 822 h 824"/>
                <a:gd name="T8" fmla="*/ 123 w 212"/>
                <a:gd name="T9" fmla="*/ 0 h 8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</a:pPr>
              <a:endParaRPr lang="ru-RU" sz="32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1" name="Rectangle 33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smtClean="0">
              <a:solidFill>
                <a:srgbClr val="000000"/>
              </a:solidFill>
              <a:latin typeface="Castellar" pitchFamily="18" charset="0"/>
            </a:endParaRPr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33" name="Rectangle 35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smtClean="0">
              <a:solidFill>
                <a:srgbClr val="000000"/>
              </a:solidFill>
              <a:latin typeface="Castellar" pitchFamily="18" charset="0"/>
            </a:endParaRPr>
          </a:p>
        </p:txBody>
      </p:sp>
      <p:pic>
        <p:nvPicPr>
          <p:cNvPr id="34" name="Picture 37" descr="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53" name="Rectangle 25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  <p:sp>
        <p:nvSpPr>
          <p:cNvPr id="99364" name="Rectangle 36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  <a:extLst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35" name="Rectangle 2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Rectangle 2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" name="Rectangle 2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14D8D-487F-4C33-BDC8-E917E7470D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61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C880E-EA1C-47F7-A6DA-6EC4646FE5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8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B7037-9641-43AB-852D-741D32152E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98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8A730-8363-4A75-982E-118631C68F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0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8A283-BD90-4C91-B2C3-D57ABF00D1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3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17C0C-4EAE-4654-B532-502449677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6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85D32-2433-4BA2-BE0C-1A14C757A4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9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7ED40-8AD7-4042-8FFB-320A97F359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1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86DA7-2945-488D-AAFA-05A48D03D1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14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35623-3221-4618-9227-27C1A2006F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7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B974B-8CE1-4599-80CF-7D9A23952C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8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6D41A-6814-476F-90C3-75C43B9534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64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reeform 2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600">
              <a:solidFill>
                <a:srgbClr val="000000"/>
              </a:solidFill>
              <a:latin typeface="Castellar" pitchFamily="18" charset="0"/>
            </a:endParaRPr>
          </a:p>
        </p:txBody>
      </p:sp>
      <p:sp>
        <p:nvSpPr>
          <p:cNvPr id="98307" name="Freeform 3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678735645 h 1100"/>
              <a:gd name="T4" fmla="*/ 1907971520 w 1089"/>
              <a:gd name="T5" fmla="*/ 1678735645 h 1100"/>
              <a:gd name="T6" fmla="*/ 0 w 1089"/>
              <a:gd name="T7" fmla="*/ 0 h 1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smtClean="0">
              <a:solidFill>
                <a:srgbClr val="000000"/>
              </a:solidFill>
              <a:latin typeface="Castellar" pitchFamily="18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smtClean="0">
              <a:solidFill>
                <a:srgbClr val="000000"/>
              </a:solidFill>
              <a:latin typeface="Castellar" pitchFamily="18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smtClean="0">
              <a:solidFill>
                <a:srgbClr val="000000"/>
              </a:solidFill>
              <a:latin typeface="Castellar" pitchFamily="18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smtClean="0">
              <a:solidFill>
                <a:srgbClr val="000000"/>
              </a:solidFill>
              <a:latin typeface="Castellar" pitchFamily="18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smtClean="0">
              <a:solidFill>
                <a:srgbClr val="000000"/>
              </a:solidFill>
              <a:latin typeface="Castellar" pitchFamily="18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smtClean="0">
              <a:solidFill>
                <a:srgbClr val="000000"/>
              </a:solidFill>
              <a:latin typeface="Castellar" pitchFamily="18" charset="0"/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smtClean="0">
              <a:solidFill>
                <a:srgbClr val="000000"/>
              </a:solidFill>
              <a:latin typeface="Castellar" pitchFamily="18" charset="0"/>
            </a:endParaRP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98330" name="Rectangle 2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8331" name="Rectangle 27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8332" name="Rectangle 28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E2CD22E7-FFDE-4278-9925-6CCAFE6ABD38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8333" name="Freeform 29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2147483647 w 3130"/>
              <a:gd name="T1" fmla="*/ 1208095034 h 453"/>
              <a:gd name="T2" fmla="*/ 2147483647 w 3130"/>
              <a:gd name="T3" fmla="*/ 0 h 453"/>
              <a:gd name="T4" fmla="*/ 0 w 3130"/>
              <a:gd name="T5" fmla="*/ 0 h 453"/>
              <a:gd name="T6" fmla="*/ 2147483647 w 3130"/>
              <a:gd name="T7" fmla="*/ 1208095034 h 45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98334" name="Rectangle 30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pic>
        <p:nvPicPr>
          <p:cNvPr id="1055" name="Picture 31" descr="wat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32" descr="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68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9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983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983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983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nimBg="1"/>
      <p:bldP spid="98333" grpId="0" animBg="1"/>
      <p:bldP spid="98334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6.jpeg"/><Relationship Id="rId5" Type="http://schemas.openxmlformats.org/officeDocument/2006/relationships/image" Target="../media/image12.png"/><Relationship Id="rId10" Type="http://schemas.openxmlformats.org/officeDocument/2006/relationships/image" Target="../media/image15.jpe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6600" dirty="0" smtClean="0"/>
              <a:t>Знакомство со звуком и буквой </a:t>
            </a:r>
            <a:r>
              <a:rPr lang="ru-RU" sz="6600" dirty="0" smtClean="0">
                <a:solidFill>
                  <a:srgbClr val="FF0000"/>
                </a:solidFill>
              </a:rPr>
              <a:t>А</a:t>
            </a:r>
          </a:p>
          <a:p>
            <a:pPr marL="0" indent="0" algn="r">
              <a:buNone/>
            </a:pPr>
            <a:endParaRPr lang="ru-RU" sz="1600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ru-RU" sz="1600" smtClean="0"/>
              <a:t>Составитель:</a:t>
            </a:r>
          </a:p>
          <a:p>
            <a:pPr marL="0" indent="0" algn="r">
              <a:buNone/>
            </a:pPr>
            <a:r>
              <a:rPr lang="ru-RU" sz="1600" smtClean="0"/>
              <a:t> </a:t>
            </a:r>
            <a:r>
              <a:rPr lang="ru-RU" sz="1600" dirty="0" smtClean="0"/>
              <a:t>учитель-логопед</a:t>
            </a:r>
          </a:p>
          <a:p>
            <a:pPr marL="0" indent="0" algn="r">
              <a:buNone/>
            </a:pPr>
            <a:r>
              <a:rPr lang="ru-RU" sz="1600" dirty="0" smtClean="0"/>
              <a:t>Трубина Е. В.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574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im2-tub-ru.yandex.net/i?id=94a166e5f4dc7226d65dda0bce5390bd&amp;n=33&amp;h=215&amp;w=3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im2-tub-ru.yandex.net/i?id=94a166e5f4dc7226d65dda0bce5390bd&amp;n=33&amp;h=215&amp;w=38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353610"/>
            <a:ext cx="2541835" cy="186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67" y="4221088"/>
            <a:ext cx="2607841" cy="236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3.bp.blogspot.com/-XH3gldJoygk/VQ5BtW4i4rI/AAAAAAAALaE/_mY8dpqjSDk/s1600/%D0%9F%D0%B0%D1%80%D0%B5%D0%BD%D0%B0%D1%8F%2B%D1%80%D0%B5%D0%BF%D0%B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228" y="620688"/>
            <a:ext cx="2044227" cy="301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2.bp.blogspot.com/-lkSm6HfFLCs/UFrZokNNL1I/AAAAAAAAAPo/i-jpIHIqTvg/s1600/%D1%81%D0%B2%D0%B5%D0%BA%D0%BB%D0%B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49" y="430655"/>
            <a:ext cx="2975809" cy="409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https://nugrainna.files.wordpress.com/2011/05/radish-0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6234"/>
            <a:ext cx="2663707" cy="199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177" y="3933056"/>
            <a:ext cx="281432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26219"/>
            <a:ext cx="2943810" cy="196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4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5"/>
          <p:cNvSpPr>
            <a:spLocks noChangeArrowheads="1"/>
          </p:cNvSpPr>
          <p:nvPr/>
        </p:nvSpPr>
        <p:spPr bwMode="auto">
          <a:xfrm>
            <a:off x="3275502" y="42561"/>
            <a:ext cx="2074863" cy="1143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22533" name="AutoShape 6"/>
          <p:cNvSpPr>
            <a:spLocks noChangeArrowheads="1"/>
          </p:cNvSpPr>
          <p:nvPr/>
        </p:nvSpPr>
        <p:spPr bwMode="auto">
          <a:xfrm>
            <a:off x="349156" y="59671"/>
            <a:ext cx="1981200" cy="1219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399956" y="1306954"/>
            <a:ext cx="1930400" cy="666750"/>
          </a:xfrm>
          <a:prstGeom prst="rect">
            <a:avLst/>
          </a:prstGeom>
          <a:solidFill>
            <a:srgbClr val="FFFFFF"/>
          </a:solidFill>
          <a:ln w="412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6243337" y="1213103"/>
            <a:ext cx="2074862" cy="677863"/>
          </a:xfrm>
          <a:prstGeom prst="rect">
            <a:avLst/>
          </a:prstGeom>
          <a:solidFill>
            <a:srgbClr val="FFFFFF"/>
          </a:solidFill>
          <a:ln w="412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0000"/>
                </a:solidFill>
              </a:rPr>
              <a:t>             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3346480" y="1185561"/>
            <a:ext cx="1930400" cy="677863"/>
          </a:xfrm>
          <a:prstGeom prst="rect">
            <a:avLst/>
          </a:prstGeom>
          <a:solidFill>
            <a:srgbClr val="FFFFFF"/>
          </a:solidFill>
          <a:ln w="412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0000"/>
                </a:solidFill>
              </a:rPr>
              <a:t>      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gray">
          <a:xfrm>
            <a:off x="1219200" y="2133600"/>
            <a:ext cx="0" cy="685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22538" name="Line 11"/>
          <p:cNvSpPr>
            <a:spLocks noChangeShapeType="1"/>
          </p:cNvSpPr>
          <p:nvPr/>
        </p:nvSpPr>
        <p:spPr bwMode="gray">
          <a:xfrm>
            <a:off x="1066800" y="1306954"/>
            <a:ext cx="0" cy="67230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gray">
          <a:xfrm>
            <a:off x="1713816" y="1295365"/>
            <a:ext cx="0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22540" name="Line 13"/>
          <p:cNvSpPr>
            <a:spLocks noChangeShapeType="1"/>
          </p:cNvSpPr>
          <p:nvPr/>
        </p:nvSpPr>
        <p:spPr bwMode="gray">
          <a:xfrm>
            <a:off x="6979920" y="1215959"/>
            <a:ext cx="0" cy="67500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gray">
          <a:xfrm>
            <a:off x="7620000" y="1215959"/>
            <a:ext cx="0" cy="677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gray">
          <a:xfrm>
            <a:off x="4644390" y="1184132"/>
            <a:ext cx="0" cy="677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gray">
          <a:xfrm>
            <a:off x="3962400" y="1186988"/>
            <a:ext cx="0" cy="67500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sp>
        <p:nvSpPr>
          <p:cNvPr id="22547" name="Rectangle 20"/>
          <p:cNvSpPr>
            <a:spLocks noChangeArrowheads="1"/>
          </p:cNvSpPr>
          <p:nvPr/>
        </p:nvSpPr>
        <p:spPr bwMode="gray">
          <a:xfrm>
            <a:off x="685800" y="3429000"/>
            <a:ext cx="198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pic>
        <p:nvPicPr>
          <p:cNvPr id="25" name="Рисунок 24" descr="http://static.baza.farpost.ru/v/1355372097517_bulleti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785" y="4578890"/>
            <a:ext cx="2299307" cy="1775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http://sapovod.ru/sale/img/origenalnyy-podarok-na-godovschinu-svadby-15993-small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2" b="96580" l="10098" r="910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49957"/>
            <a:ext cx="2208391" cy="2005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 descr="http://trenazhery.ru/upload/iblock/f1b/f1b3e58ab53019c4f95541f433686cba.pn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548" l="800" r="9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87" y="2133600"/>
            <a:ext cx="1944216" cy="2420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Рисунок 36" descr="http://www.e-fidancim.com/modules/catalog/products/pr_01_3885_max.jpg?rev=1362232187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93" b="100000" l="4592" r="966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572" y="4578890"/>
            <a:ext cx="2104213" cy="154813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AutoShape 5"/>
          <p:cNvSpPr>
            <a:spLocks noChangeArrowheads="1"/>
          </p:cNvSpPr>
          <p:nvPr/>
        </p:nvSpPr>
        <p:spPr bwMode="auto">
          <a:xfrm>
            <a:off x="6243336" y="59671"/>
            <a:ext cx="2074863" cy="1143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pic>
        <p:nvPicPr>
          <p:cNvPr id="3077" name="Picture 5" descr="http://www.pngall.com/wp-content/uploads/2016/05/Shar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811" y="2401836"/>
            <a:ext cx="3652137" cy="205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static.tehnosila.ru/images/item/o/2015-10/16/8DYZwpVbA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0" y="2586612"/>
            <a:ext cx="2678551" cy="151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www.kr-gazeta.ru/upload/medialibrary/c99/%D0%B0%D0%B1%D1%80%D0%B8%D0%BA%D0%BE%D1%8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45" y="4227241"/>
            <a:ext cx="2301367" cy="212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 bwMode="auto">
          <a:xfrm>
            <a:off x="460161" y="1357487"/>
            <a:ext cx="527248" cy="54933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stellar" pitchFamily="18" charset="0"/>
            </a:endParaRPr>
          </a:p>
        </p:txBody>
      </p:sp>
      <p:sp>
        <p:nvSpPr>
          <p:cNvPr id="3" name="Овал 2"/>
          <p:cNvSpPr/>
          <p:nvPr/>
        </p:nvSpPr>
        <p:spPr bwMode="auto">
          <a:xfrm>
            <a:off x="4027360" y="1237227"/>
            <a:ext cx="533212" cy="57453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stellar" pitchFamily="18" charset="0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7645552" y="1289911"/>
            <a:ext cx="577847" cy="5464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34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3" r="14078"/>
          <a:stretch/>
        </p:blipFill>
        <p:spPr bwMode="auto">
          <a:xfrm>
            <a:off x="1734099" y="620688"/>
            <a:ext cx="5472608" cy="569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98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" t="4222" r="74010" b="3987"/>
          <a:stretch/>
        </p:blipFill>
        <p:spPr bwMode="auto">
          <a:xfrm>
            <a:off x="395536" y="548680"/>
            <a:ext cx="2160240" cy="348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User\Desktop\1319617792_izobrazhenie-6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38" y="764704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img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7" t="44214" r="7010" b="7631"/>
          <a:stretch/>
        </p:blipFill>
        <p:spPr bwMode="auto">
          <a:xfrm>
            <a:off x="2745167" y="3501008"/>
            <a:ext cx="2376264" cy="323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img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7" t="22933" r="37650" b="31087"/>
          <a:stretch/>
        </p:blipFill>
        <p:spPr bwMode="auto">
          <a:xfrm>
            <a:off x="2843808" y="404354"/>
            <a:ext cx="2304256" cy="29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64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stellar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stellar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17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4_Default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2015-12-08T15:51:56Z</dcterms:created>
  <dcterms:modified xsi:type="dcterms:W3CDTF">2016-09-18T11:57:55Z</dcterms:modified>
</cp:coreProperties>
</file>