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39233F-54B4-444A-938C-277739D240E7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4BB4C3-E29B-40FA-8039-5FEF2D39A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Display Only,A,0,16,1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4464496" cy="30963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Чему равна площадь фигуры составленная из фигур площадью соответственно 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ru-RU" sz="3200" baseline="-25000" dirty="0" smtClean="0">
                <a:solidFill>
                  <a:schemeClr val="tx1"/>
                </a:solidFill>
              </a:rPr>
              <a:t>1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ru-RU" sz="3200" baseline="-25000" dirty="0" smtClean="0">
                <a:solidFill>
                  <a:schemeClr val="tx1"/>
                </a:solidFill>
              </a:rPr>
              <a:t>2 </a:t>
            </a:r>
            <a:r>
              <a:rPr lang="ru-RU" sz="3200" dirty="0" smtClean="0">
                <a:solidFill>
                  <a:schemeClr val="tx1"/>
                </a:solidFill>
              </a:rPr>
              <a:t>и 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ru-RU" sz="3200" baseline="-25000" dirty="0" smtClean="0">
                <a:solidFill>
                  <a:schemeClr val="tx1"/>
                </a:solidFill>
              </a:rPr>
              <a:t>3</a:t>
            </a:r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/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S=S</a:t>
            </a:r>
            <a:r>
              <a:rPr lang="ru-RU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+S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-S</a:t>
            </a:r>
            <a:r>
              <a:rPr lang="ru-RU" sz="3200" baseline="-25000" dirty="0" smtClean="0">
                <a:solidFill>
                  <a:schemeClr val="tx1"/>
                </a:solidFill>
              </a:rPr>
              <a:t>3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S=S</a:t>
            </a:r>
            <a:r>
              <a:rPr lang="ru-RU" sz="3200" baseline="-25000" dirty="0" smtClean="0">
                <a:solidFill>
                  <a:schemeClr val="tx1"/>
                </a:solidFill>
              </a:rPr>
              <a:t>1</a:t>
            </a:r>
            <a:r>
              <a:rPr lang="ru-RU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ru-RU" sz="3200" baseline="-25000" dirty="0" smtClean="0">
                <a:solidFill>
                  <a:schemeClr val="tx1"/>
                </a:solidFill>
              </a:rPr>
              <a:t>3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S=S</a:t>
            </a:r>
            <a:r>
              <a:rPr lang="ru-RU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+S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ru-RU" sz="3200" baseline="-25000" dirty="0" smtClean="0">
                <a:solidFill>
                  <a:schemeClr val="tx1"/>
                </a:solidFill>
              </a:rPr>
              <a:t>3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1027" name="Picture 3" descr="C:\Documents and Settings\Учитель\Рабочий стол\Безымянный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3888804" cy="259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4464496" cy="151216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Чему равна площадь квадрата со стороной а?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/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en-US" sz="3200" dirty="0" err="1" smtClean="0">
                <a:solidFill>
                  <a:schemeClr val="tx1"/>
                </a:solidFill>
              </a:rPr>
              <a:t>a+a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а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S=2a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2050" name="Picture 2" descr="C:\Documents and Settings\Учитель\Рабочий стол\Безымянный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6672"/>
            <a:ext cx="331236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4464496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Чему равна площадь прямоугольника со сторонами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а и 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/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en-US" sz="3200" dirty="0" err="1" smtClean="0">
                <a:solidFill>
                  <a:schemeClr val="tx1"/>
                </a:solidFill>
              </a:rPr>
              <a:t>ab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en-US" sz="3200" dirty="0" err="1" smtClean="0">
                <a:solidFill>
                  <a:schemeClr val="tx1"/>
                </a:solidFill>
              </a:rPr>
              <a:t>a+b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 а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+b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  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3074" name="Picture 2" descr="C:\Documents and Settings\Учитель\Рабочий стол\Безымянный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3275856" cy="3275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4464496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Чему равна площадь параллелограмма со сторонами а и </a:t>
            </a:r>
            <a:r>
              <a:rPr lang="en-US" sz="3200" dirty="0" smtClean="0">
                <a:solidFill>
                  <a:schemeClr val="tx1"/>
                </a:solidFill>
              </a:rPr>
              <a:t>b </a:t>
            </a:r>
            <a:r>
              <a:rPr lang="ru-RU" sz="3200" dirty="0" smtClean="0">
                <a:solidFill>
                  <a:schemeClr val="tx1"/>
                </a:solidFill>
              </a:rPr>
              <a:t>и высотой 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/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en-US" sz="3200" dirty="0" err="1" smtClean="0">
                <a:solidFill>
                  <a:schemeClr val="tx1"/>
                </a:solidFill>
              </a:rPr>
              <a:t>ab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S=ah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en-US" sz="3200" dirty="0" err="1" smtClean="0">
                <a:solidFill>
                  <a:schemeClr val="tx1"/>
                </a:solidFill>
              </a:rPr>
              <a:t>bh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4098" name="Picture 2" descr="C:\Documents and Settings\Учитель\Рабочий стол\Безымянный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48680"/>
            <a:ext cx="2874987" cy="2874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4608512" cy="29523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Чему равна площадь трапеции с основаниями </a:t>
            </a:r>
            <a:r>
              <a:rPr lang="ru-RU" sz="3200" dirty="0" err="1" smtClean="0">
                <a:solidFill>
                  <a:schemeClr val="tx1"/>
                </a:solidFill>
              </a:rPr>
              <a:t>a</a:t>
            </a:r>
            <a:r>
              <a:rPr lang="ru-RU" sz="3200" dirty="0" smtClean="0">
                <a:solidFill>
                  <a:schemeClr val="tx1"/>
                </a:solidFill>
              </a:rPr>
              <a:t> и 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, боковыми сторонами с и </a:t>
            </a:r>
            <a:r>
              <a:rPr lang="en-US" sz="3200" dirty="0" smtClean="0">
                <a:solidFill>
                  <a:schemeClr val="tx1"/>
                </a:solidFill>
              </a:rPr>
              <a:t>d</a:t>
            </a:r>
            <a:r>
              <a:rPr lang="ru-RU" sz="3200" dirty="0" smtClean="0">
                <a:solidFill>
                  <a:schemeClr val="tx1"/>
                </a:solidFill>
              </a:rPr>
              <a:t>, и высотой 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/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½(</a:t>
            </a:r>
            <a:r>
              <a:rPr lang="ru-RU" sz="3200" dirty="0" err="1" smtClean="0">
                <a:solidFill>
                  <a:schemeClr val="tx1"/>
                </a:solidFill>
              </a:rPr>
              <a:t>а+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½(</a:t>
            </a:r>
            <a:r>
              <a:rPr lang="en-US" sz="3200" dirty="0" smtClean="0">
                <a:solidFill>
                  <a:schemeClr val="tx1"/>
                </a:solidFill>
              </a:rPr>
              <a:t>c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d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 err="1" smtClean="0">
                <a:solidFill>
                  <a:schemeClr val="tx1"/>
                </a:solidFill>
              </a:rPr>
              <a:t>а+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5122" name="Picture 2" descr="C:\Documents and Settings\Учитель\Рабочий стол\Безымянный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76672"/>
            <a:ext cx="3054549" cy="305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4464496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Чему равна площадь треугольника со сторонами </a:t>
            </a:r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c</a:t>
            </a:r>
            <a:r>
              <a:rPr lang="ru-RU" sz="3200" dirty="0" smtClean="0">
                <a:solidFill>
                  <a:schemeClr val="tx1"/>
                </a:solidFill>
              </a:rPr>
              <a:t>, и высотой 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>
            <a:normAutofit/>
          </a:bodyPr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½</a:t>
            </a:r>
            <a:r>
              <a:rPr lang="en-US" sz="3200" dirty="0" smtClean="0">
                <a:solidFill>
                  <a:schemeClr val="tx1"/>
                </a:solidFill>
              </a:rPr>
              <a:t>ah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½</a:t>
            </a:r>
            <a:r>
              <a:rPr lang="en-US" sz="3200" dirty="0" err="1" smtClean="0">
                <a:solidFill>
                  <a:schemeClr val="tx1"/>
                </a:solidFill>
              </a:rPr>
              <a:t>bh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S=</a:t>
            </a:r>
            <a:r>
              <a:rPr lang="ru-RU" sz="3200" dirty="0" smtClean="0">
                <a:solidFill>
                  <a:schemeClr val="tx1"/>
                </a:solidFill>
              </a:rPr>
              <a:t>½</a:t>
            </a:r>
            <a:r>
              <a:rPr lang="en-US" sz="3200" dirty="0" err="1" smtClean="0">
                <a:solidFill>
                  <a:schemeClr val="tx1"/>
                </a:solidFill>
              </a:rPr>
              <a:t>ch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6146" name="Picture 2" descr="C:\Documents and Settings\Учитель\Рабочий стол\Безымянный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48680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4824536" cy="20162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Какая из следующих формул соответствует теореме Пифагора?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/>
          <a:lstStyle/>
          <a:p>
            <a:pPr marL="493776" indent="-457200" algn="l"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=</a:t>
            </a:r>
            <a:r>
              <a:rPr lang="en-US" sz="3200" dirty="0" smtClean="0">
                <a:solidFill>
                  <a:schemeClr val="tx1"/>
                </a:solidFill>
              </a:rPr>
              <a:t>c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marL="493776" indent="-457200" algn="l">
              <a:buFont typeface="Wingdings 2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=</a:t>
            </a:r>
            <a:r>
              <a:rPr lang="en-US" sz="3200" dirty="0" smtClean="0">
                <a:solidFill>
                  <a:schemeClr val="tx1"/>
                </a:solidFill>
              </a:rPr>
              <a:t>c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ru-RU" sz="3200" baseline="30000" dirty="0" smtClean="0">
                <a:solidFill>
                  <a:schemeClr val="tx1"/>
                </a:solidFill>
              </a:rPr>
              <a:t>2 </a:t>
            </a: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с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=</a:t>
            </a:r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ru-RU" sz="3200" baseline="30000" dirty="0" smtClean="0">
                <a:solidFill>
                  <a:schemeClr val="tx1"/>
                </a:solidFill>
              </a:rPr>
              <a:t>2 </a:t>
            </a:r>
          </a:p>
          <a:p>
            <a:pPr marL="493776" indent="-457200" algn="l">
              <a:buFont typeface="Wingdings 2"/>
              <a:buAutoNum type="alphaUcPeriod"/>
            </a:pPr>
            <a:r>
              <a:rPr lang="ru-RU" sz="3200" dirty="0" smtClean="0">
                <a:solidFill>
                  <a:schemeClr val="tx1"/>
                </a:solidFill>
              </a:rPr>
              <a:t>Затрудняюсь ответить</a:t>
            </a:r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Font typeface="Wingdings 2"/>
              <a:buAutoNum type="alphaUcPeriod"/>
            </a:pPr>
            <a:endParaRPr lang="ru-RU" dirty="0" smtClean="0"/>
          </a:p>
          <a:p>
            <a:pPr marL="493776" indent="-457200" algn="l">
              <a:buAutoNum type="alphaUcPeriod"/>
            </a:pPr>
            <a:endParaRPr lang="ru-RU" dirty="0"/>
          </a:p>
        </p:txBody>
      </p:sp>
      <p:pic>
        <p:nvPicPr>
          <p:cNvPr id="7170" name="Picture 2" descr="C:\Documents and Settings\Учитель\Рабочий стол\Безымянный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1" y="548680"/>
            <a:ext cx="295232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185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Чему равна площадь фигуры составленная из фигур площадью соответственно S1 S2 и S3?</vt:lpstr>
      <vt:lpstr>Чему равна площадь квадрата со стороной а? </vt:lpstr>
      <vt:lpstr>Чему равна площадь прямоугольника со сторонами  а и b</vt:lpstr>
      <vt:lpstr>Чему равна площадь параллелограмма со сторонами а и b и высотой h?</vt:lpstr>
      <vt:lpstr>Чему равна площадь трапеции с основаниями a и b, боковыми сторонами с и d, и высотой h?</vt:lpstr>
      <vt:lpstr>Чему равна площадь треугольника со сторонами a, b, c, и высотой h?</vt:lpstr>
      <vt:lpstr>Какая из следующих формул соответствует теореме Пифагора?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Чему равна площадь фигуры составленная из фигур площадью соответственно S1 S2 и S3</dc:title>
  <dc:creator>Учитель</dc:creator>
  <cp:lastModifiedBy>PC_4a_1</cp:lastModifiedBy>
  <cp:revision>9</cp:revision>
  <dcterms:created xsi:type="dcterms:W3CDTF">2013-12-15T09:36:31Z</dcterms:created>
  <dcterms:modified xsi:type="dcterms:W3CDTF">2013-12-17T09:33:34Z</dcterms:modified>
</cp:coreProperties>
</file>