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6" r:id="rId2"/>
    <p:sldId id="265" r:id="rId3"/>
    <p:sldId id="257" r:id="rId4"/>
    <p:sldId id="293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73" r:id="rId15"/>
    <p:sldId id="294" r:id="rId16"/>
    <p:sldId id="306" r:id="rId17"/>
    <p:sldId id="30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B"/>
    <a:srgbClr val="D68C8A"/>
    <a:srgbClr val="669900"/>
    <a:srgbClr val="FF0000"/>
    <a:srgbClr val="CCFF66"/>
    <a:srgbClr val="CCFF33"/>
    <a:srgbClr val="D2FEF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9" autoAdjust="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95350-7BB2-4DD7-854C-0C63712E969C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12735-F3DD-4F9E-AE78-2E89851C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3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FBA8-50C6-433E-831D-AF2D44A7CF7C}" type="datetime1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77EE-838B-487A-9065-CD848A836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7600-08A4-426F-837E-ED3E5F5CC3EF}" type="datetime1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7CD6-E6A7-492B-BE69-703AAA09D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5172-78ED-4BC7-BFC2-5DF9884BCE59}" type="datetime1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925D-FB79-4087-A930-3BD3A726B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936D-4B18-4FF3-B985-F3CAD4E47C1A}" type="datetime1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7C91-EAE0-4655-848A-2C28FFD83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22FD-92D4-4FB1-A63D-7056EDB7DEAE}" type="datetime1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A4B41-6EBA-4BF0-815E-7E2BB9F82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B312-E167-4CD7-8C7A-B2B3A3887DF7}" type="datetime1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DC56C-E7F4-462C-82CE-FDBCF7C9B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F4B1-A2A3-4B3F-9DC8-C4A8FD6EA23A}" type="datetime1">
              <a:rPr lang="ru-RU" smtClean="0"/>
              <a:t>26.02.2017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2BDE-F803-4043-B178-C67CE3075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4F0A-C7A0-4D80-AD1A-C04961912D15}" type="datetime1">
              <a:rPr lang="ru-RU" smtClean="0"/>
              <a:t>26.02.2017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DD21-A46C-481D-8511-9BE4D304B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FAFC-F948-4019-A097-EF355E348D58}" type="datetime1">
              <a:rPr lang="ru-RU" smtClean="0"/>
              <a:t>26.02.2017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CCD9-E96E-4EE9-A17B-8D0B8B203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6571-B53E-490D-97D7-DBC38B06701B}" type="datetime1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2CA5-6366-4BA4-8A53-652EC0831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5D30-852E-4E99-B9F4-53488200D287}" type="datetime1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4BF5-CA1F-4319-8A76-A1E54B800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2B195-57DD-43BD-8A0B-2FEA6D813360}" type="datetime1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26A1B-C8BE-43B9-81DC-7425B5BCC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-5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8;&#1052;-&#1086;&#1089;&#1077;&#1085;&#1100;-5\&#1058;&#1052;-&#1086;&#1089;&#1077;&#1085;&#1100;-%205%20&#1082;&#1083;&#1072;&#1089;&#1089;.wm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85723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Тридцатое </a:t>
            </a:r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сентября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643050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Творческая</a:t>
            </a:r>
            <a:r>
              <a:rPr lang="ru-RU" sz="4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48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мастерская  </a:t>
            </a:r>
            <a:endParaRPr lang="ru-RU" sz="4800" i="1" kern="1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  <a:p>
            <a:pPr algn="ctr"/>
            <a:endParaRPr lang="ru-RU" sz="4800" b="1" dirty="0" smtClean="0">
              <a:solidFill>
                <a:schemeClr val="bg1"/>
              </a:solidFill>
            </a:endParaRPr>
          </a:p>
          <a:p>
            <a:pPr algn="ctr"/>
            <a:endParaRPr lang="ru-RU" sz="4800" b="1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CC3300"/>
                  </a:gs>
                </a:gsLst>
                <a:lin ang="2700000" scaled="1"/>
              </a:gradFill>
              <a:latin typeface="Monotype Corsiva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FCCD9-E96E-4EE9-A17B-8D0B8B20310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/>
          </p:cNvSpPr>
          <p:nvPr>
            <p:ph type="body" idx="1"/>
          </p:nvPr>
        </p:nvSpPr>
        <p:spPr>
          <a:xfrm>
            <a:off x="468313" y="3933825"/>
            <a:ext cx="71437" cy="93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2" descr="Isaac Levitan. Autumn. The Manor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7388249" cy="554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14612" y="6215082"/>
            <a:ext cx="4287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Левитан. Осень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Поместье.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/>
          </p:cNvSpPr>
          <p:nvPr>
            <p:ph type="body" idx="1"/>
          </p:nvPr>
        </p:nvSpPr>
        <p:spPr>
          <a:xfrm>
            <a:off x="468313" y="3933825"/>
            <a:ext cx="71437" cy="93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2" descr="Isaac Levitan. Fog. Autumn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28604"/>
            <a:ext cx="7351712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14612" y="6143644"/>
            <a:ext cx="3492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Левитан. Туман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/>
          </p:cNvSpPr>
          <p:nvPr>
            <p:ph type="body" idx="1"/>
          </p:nvPr>
        </p:nvSpPr>
        <p:spPr>
          <a:xfrm>
            <a:off x="468313" y="3933825"/>
            <a:ext cx="71437" cy="93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2" descr="Isaac Levitan. Autumn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7623200" cy="540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7554" y="6143644"/>
            <a:ext cx="29790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Левитан. Осень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/>
          </p:cNvSpPr>
          <p:nvPr>
            <p:ph type="body" idx="1"/>
          </p:nvPr>
        </p:nvSpPr>
        <p:spPr>
          <a:xfrm>
            <a:off x="468313" y="3933825"/>
            <a:ext cx="71437" cy="93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2" descr="Левитан  Исаак  Ильич   (1861-190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982581" cy="545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488" y="6143644"/>
            <a:ext cx="4113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Левитан. Октябрь. Осень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5143536" cy="1000132"/>
          </a:xfrm>
        </p:spPr>
        <p:txBody>
          <a:bodyPr/>
          <a:lstStyle/>
          <a:p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643042" y="1857364"/>
            <a:ext cx="6500858" cy="3186122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Существительное (тема)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прилагательных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глагола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Фраза 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Существительное (ассоциация)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642910" y="714356"/>
            <a:ext cx="800102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научился…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попробую…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смог…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меня удивило…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было трудно…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понял, что…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приобрел…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почувствовал, что…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 меня получилось…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мне захотелось…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было интересно…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сегодня я узнал…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теперь я могу…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571612"/>
            <a:ext cx="62151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1)доработать сочинение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2)написать стихотворение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3)написать письмо осени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4)сочинить сказку об осени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FCCD9-E96E-4EE9-A17B-8D0B8B20310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DCCCB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443814" cy="3535363"/>
          </a:xfrm>
        </p:spPr>
        <p:txBody>
          <a:bodyPr/>
          <a:lstStyle/>
          <a:p>
            <a:pPr algn="ctr">
              <a:buNone/>
            </a:pPr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Красота обладает 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силой и даром вносить  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мир в сердце.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М.Сервантес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00504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00042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5" y="428625"/>
            <a:ext cx="8358188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77933C"/>
                </a:solidFill>
                <a:latin typeface="Calibri" charset="-52"/>
              </a:rPr>
              <a:t>-</a:t>
            </a:r>
            <a:endParaRPr lang="ru-RU" sz="2800" b="1">
              <a:solidFill>
                <a:srgbClr val="558ED5"/>
              </a:solidFill>
              <a:latin typeface="Propisi" pitchFamily="2" charset="0"/>
            </a:endParaRPr>
          </a:p>
        </p:txBody>
      </p:sp>
      <p:pic>
        <p:nvPicPr>
          <p:cNvPr id="6" name="ТМ-осень- 5 клас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z="1400" smtClean="0"/>
              <a:pPr>
                <a:defRPr/>
              </a:pPr>
              <a:t>2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6538" cy="6858000"/>
          </a:xfrm>
          <a:noFill/>
        </p:spPr>
      </p:pic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3429000" y="2743200"/>
            <a:ext cx="3048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осень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4343003" y="2286397"/>
            <a:ext cx="10675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071802" y="2500306"/>
            <a:ext cx="661998" cy="4714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019800" y="2514600"/>
            <a:ext cx="534194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3429000" y="3810000"/>
            <a:ext cx="838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255419" y="4040981"/>
            <a:ext cx="1328750" cy="1019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857356" y="1928802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28926" y="1000108"/>
            <a:ext cx="3759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природы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5286388"/>
            <a:ext cx="4284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предзимнее состояние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572008"/>
            <a:ext cx="5237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между летом и зимой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1928802"/>
            <a:ext cx="2183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/>
          </p:cNvSpPr>
          <p:nvPr>
            <p:ph type="body" idx="1"/>
          </p:nvPr>
        </p:nvSpPr>
        <p:spPr>
          <a:xfrm>
            <a:off x="468313" y="3933825"/>
            <a:ext cx="71437" cy="93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5" name="Picture 2" descr="Левитан 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8107194" cy="523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488" y="6143644"/>
            <a:ext cx="404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Левитан. Золотая осень.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/>
          </p:cNvSpPr>
          <p:nvPr>
            <p:ph type="body" idx="1"/>
          </p:nvPr>
        </p:nvSpPr>
        <p:spPr>
          <a:xfrm>
            <a:off x="468313" y="3933825"/>
            <a:ext cx="71437" cy="93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2" descr="Isaac Levitan. Autumn Landscape with a Church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04"/>
            <a:ext cx="4440647" cy="6026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910" y="4000504"/>
            <a:ext cx="23574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Левитан</a:t>
            </a:r>
          </a:p>
          <a:p>
            <a:pPr algn="ctr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Осенний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церковью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/>
          </p:cNvSpPr>
          <p:nvPr>
            <p:ph type="body" idx="1"/>
          </p:nvPr>
        </p:nvSpPr>
        <p:spPr>
          <a:xfrm>
            <a:off x="468313" y="3933825"/>
            <a:ext cx="71437" cy="93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2" descr="Vasiliy Polen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8350104" cy="518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27313" y="6021388"/>
            <a:ext cx="4325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Поленов. Золотая осень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/>
          </p:cNvSpPr>
          <p:nvPr>
            <p:ph type="body" idx="1"/>
          </p:nvPr>
        </p:nvSpPr>
        <p:spPr>
          <a:xfrm>
            <a:off x="468313" y="3933825"/>
            <a:ext cx="71437" cy="93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3" descr="Пруд в Петровско-Разумовск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5728"/>
            <a:ext cx="4257471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14348" y="4071942"/>
            <a:ext cx="30241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А.П.Боголюбов</a:t>
            </a:r>
          </a:p>
          <a:p>
            <a:pPr algn="ctr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Пруд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</a:p>
          <a:p>
            <a:pPr algn="ctr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Петровско-Разумовском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/>
          </p:cNvSpPr>
          <p:nvPr>
            <p:ph type="body" idx="1"/>
          </p:nvPr>
        </p:nvSpPr>
        <p:spPr>
          <a:xfrm>
            <a:off x="468313" y="3933825"/>
            <a:ext cx="71437" cy="93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2" descr="Arkhip Kuin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921625" cy="517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28992" y="5929330"/>
            <a:ext cx="28729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А.И. Куинджи. Осень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Rectangle 7"/>
          <p:cNvSpPr>
            <a:spLocks noGrp="1"/>
          </p:cNvSpPr>
          <p:nvPr>
            <p:ph type="body" idx="1"/>
          </p:nvPr>
        </p:nvSpPr>
        <p:spPr>
          <a:xfrm>
            <a:off x="468313" y="3933825"/>
            <a:ext cx="71437" cy="93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4" name="Picture 3" descr="Claude Monet. Autumn at Argenteuil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409" y="476250"/>
            <a:ext cx="7504654" cy="545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43306" y="6143644"/>
            <a:ext cx="24402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Клод Моне. Осень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97C91-EAE0-4655-848A-2C28FFD83AA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185</Words>
  <Application>Microsoft Office PowerPoint</Application>
  <PresentationFormat>Экран (4:3)</PresentationFormat>
  <Paragraphs>90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общий</dc:creator>
  <cp:lastModifiedBy>Admin</cp:lastModifiedBy>
  <cp:revision>57</cp:revision>
  <dcterms:created xsi:type="dcterms:W3CDTF">2012-03-26T12:39:05Z</dcterms:created>
  <dcterms:modified xsi:type="dcterms:W3CDTF">2017-02-26T06:47:27Z</dcterms:modified>
</cp:coreProperties>
</file>