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79F8-19FB-41C6-9278-6A85F641429B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5824-A126-4AEB-9993-F8CDA75E9C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787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79F8-19FB-41C6-9278-6A85F641429B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5824-A126-4AEB-9993-F8CDA75E9C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07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79F8-19FB-41C6-9278-6A85F641429B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5824-A126-4AEB-9993-F8CDA75E9C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35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79F8-19FB-41C6-9278-6A85F641429B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5824-A126-4AEB-9993-F8CDA75E9C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13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79F8-19FB-41C6-9278-6A85F641429B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5824-A126-4AEB-9993-F8CDA75E9C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329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79F8-19FB-41C6-9278-6A85F641429B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5824-A126-4AEB-9993-F8CDA75E9C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155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79F8-19FB-41C6-9278-6A85F641429B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5824-A126-4AEB-9993-F8CDA75E9C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88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79F8-19FB-41C6-9278-6A85F641429B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5824-A126-4AEB-9993-F8CDA75E9C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46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79F8-19FB-41C6-9278-6A85F641429B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5824-A126-4AEB-9993-F8CDA75E9C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263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79F8-19FB-41C6-9278-6A85F641429B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5824-A126-4AEB-9993-F8CDA75E9C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193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79F8-19FB-41C6-9278-6A85F641429B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5824-A126-4AEB-9993-F8CDA75E9C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154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B79F8-19FB-41C6-9278-6A85F641429B}" type="datetimeFigureOut">
              <a:rPr lang="ru-RU" smtClean="0"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D5824-A126-4AEB-9993-F8CDA75E9C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704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un3-23.userapi.com/impg/R-98o5wlB8Kihpb5DtCWZadyRgYehKlMLMFoTQ/6Csbo9Q41ns.jpg?size=953x615&amp;quality=96&amp;sign=6468a39aa27dee35ba90e5c0579df76c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31" y="404664"/>
            <a:ext cx="9077325" cy="585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2085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un3-22.userapi.com/impg/gpLE5Iu3qDpOOAs_phnVWB1WR3Ydm_APP_fgHQ/CUkHF0fhv4I.jpg?size=949x629&amp;quality=96&amp;sign=cbd6a1d124b5ad35dad8515101dcb00e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548680"/>
            <a:ext cx="9039225" cy="599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06875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2023-09-27T12:51:58Z</dcterms:created>
  <dcterms:modified xsi:type="dcterms:W3CDTF">2023-09-27T12:53:22Z</dcterms:modified>
</cp:coreProperties>
</file>