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69" r:id="rId13"/>
    <p:sldId id="273" r:id="rId14"/>
    <p:sldId id="258" r:id="rId15"/>
    <p:sldId id="272" r:id="rId16"/>
    <p:sldId id="274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8" r:id="rId26"/>
    <p:sldId id="275" r:id="rId27"/>
    <p:sldId id="286" r:id="rId28"/>
    <p:sldId id="271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8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A7C32-89FB-4091-82CD-379D2659DC1C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7113D-ED9E-403D-8B02-1DEE04E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7113D-ED9E-403D-8B02-1DEE04EE35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7113D-ED9E-403D-8B02-1DEE04EE35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7113D-ED9E-403D-8B02-1DEE04EE355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7113D-ED9E-403D-8B02-1DEE04EE355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45;&#1060;&#1045;&#1050;&#1058;&#1054;&#1051;&#1054;&#1043;\2019\&#1076;&#1083;&#1103;%20&#1079;&#1072;&#1085;&#1103;&#1090;&#1080;&#1081;\01317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4;&#1045;&#1060;&#1045;&#1050;&#1058;&#1054;&#1051;&#1054;&#1043;\2019\&#1076;&#1083;&#1103;%20&#1079;&#1072;&#1085;&#1103;&#1090;&#1080;&#1081;\&#1052;&#1077;&#1076;&#1080;&#1090;&#1072;&#1094;&#1080;&#1103;-meditation-space---&#1055;&#1086;&#1083;&#1105;&#1090;-&#1074;&#1086;-&#1042;&#1089;&#1077;&#1083;&#1077;&#1085;&#1085;&#1086;&#1081;-4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45;&#1060;&#1045;&#1050;&#1058;&#1054;&#1051;&#1054;&#1043;\2019\&#1076;&#1083;&#1103;%20&#1079;&#1072;&#1085;&#1103;&#1090;&#1080;&#1081;\01317.mp3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Мои сканированные изображения\258245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                                                           2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               1</a:t>
            </a:r>
          </a:p>
          <a:p>
            <a:pPr>
              <a:buNone/>
            </a:pPr>
            <a:r>
              <a:rPr lang="en-US" sz="8800" dirty="0" smtClean="0"/>
              <a:t> </a:t>
            </a:r>
            <a:endParaRPr lang="ru-RU" sz="8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Мои сканированные изображения\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3710"/>
          </a:xfrm>
          <a:prstGeom prst="rect">
            <a:avLst/>
          </a:prstGeom>
          <a:noFill/>
        </p:spPr>
      </p:pic>
      <p:pic>
        <p:nvPicPr>
          <p:cNvPr id="5" name="013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едитация-meditation-space---Полёт-во-Вселенной-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Мои сканированные изображения\Beautiful-planets-stars-galaxies-2560x1440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57" y="0"/>
            <a:ext cx="92472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87624" y="0"/>
            <a:ext cx="7560840" cy="63367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835249" cy="21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2016224" cy="24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1835249" cy="21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1835249" cy="21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1835249" cy="212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003786" cy="27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588224" y="620688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1700808"/>
            <a:ext cx="2160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Мои сканированные изображения\8116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3199290" cy="449736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364088" y="836712"/>
            <a:ext cx="3779912" cy="1584176"/>
          </a:xfrm>
          <a:prstGeom prst="wedgeEllipseCallout">
            <a:avLst>
              <a:gd name="adj1" fmla="val -62473"/>
              <a:gd name="adj2" fmla="val 1117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Приветствуем ВАС! </a:t>
            </a:r>
          </a:p>
          <a:p>
            <a:pPr algn="ctr"/>
            <a:r>
              <a:rPr lang="ru-RU" dirty="0" smtClean="0"/>
              <a:t>С какой планеты Вы  летите?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Мои сканированные изображения\8116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912" y="1600200"/>
            <a:ext cx="3200176" cy="452596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615608" y="260648"/>
            <a:ext cx="3528392" cy="1332728"/>
          </a:xfrm>
          <a:prstGeom prst="wedgeEllipseCallout">
            <a:avLst>
              <a:gd name="adj1" fmla="val -51313"/>
              <a:gd name="adj2" fmla="val 131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 умеете читать и решать задачи?</a:t>
            </a:r>
            <a:endParaRPr lang="ru-RU" sz="2000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51520" y="1196752"/>
            <a:ext cx="3024336" cy="2880320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поможете нам  выполнить задания?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457" cy="432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2780928"/>
            <a:ext cx="161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Скажите</a:t>
            </a:r>
          </a:p>
          <a:p>
            <a:r>
              <a:rPr lang="ru-RU" sz="2000" dirty="0" smtClean="0"/>
              <a:t> что </a:t>
            </a:r>
          </a:p>
          <a:p>
            <a:r>
              <a:rPr lang="ru-RU" sz="2000" dirty="0" smtClean="0"/>
              <a:t>лишнее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147" name="Picture 3" descr="C:\Users\User\Pictures\Мои сканированные изображения\depositphotos_73529253-stock-illustration-cute-cartoon-air-transportati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8680"/>
            <a:ext cx="5544616" cy="55446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6256" y="3429000"/>
            <a:ext cx="2267744" cy="28083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32856"/>
            <a:ext cx="46754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44824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91880" y="1700808"/>
            <a:ext cx="2160240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221088"/>
            <a:ext cx="36724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168" y="1772816"/>
            <a:ext cx="21602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10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76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6000" dirty="0" smtClean="0"/>
              <a:t>     1…..3 </a:t>
            </a:r>
          </a:p>
          <a:p>
            <a:pPr>
              <a:buNone/>
            </a:pPr>
            <a:r>
              <a:rPr lang="ru-RU" sz="9600" dirty="0" smtClean="0"/>
              <a:t>             </a:t>
            </a:r>
            <a:r>
              <a:rPr lang="ru-RU" sz="14100" dirty="0" smtClean="0"/>
              <a:t>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16000" dirty="0" smtClean="0"/>
              <a:t>3 …  5</a:t>
            </a:r>
          </a:p>
          <a:p>
            <a:pPr>
              <a:buNone/>
            </a:pPr>
            <a:r>
              <a:rPr lang="ru-RU" sz="9600" dirty="0" smtClean="0"/>
              <a:t>             </a:t>
            </a:r>
            <a:r>
              <a:rPr lang="ru-RU" sz="18500" dirty="0" smtClean="0"/>
              <a:t>  4                </a:t>
            </a:r>
          </a:p>
          <a:p>
            <a:pPr>
              <a:buNone/>
            </a:pP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4537 L -0.14219 -0.15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5 0.04838 L 0.06475 -0.14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6 ……. 8</a:t>
            </a:r>
          </a:p>
          <a:p>
            <a:pPr>
              <a:buNone/>
            </a:pPr>
            <a:endParaRPr lang="ru-RU" sz="8800" dirty="0" smtClean="0"/>
          </a:p>
          <a:p>
            <a:pPr>
              <a:buNone/>
            </a:pPr>
            <a:r>
              <a:rPr lang="ru-RU" sz="8800" dirty="0" smtClean="0"/>
              <a:t>      7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0521 -0.4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Мои сканированные изображения\8116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200176" cy="4525963"/>
          </a:xfrm>
          <a:prstGeom prst="rect">
            <a:avLst/>
          </a:prstGeom>
          <a:noFill/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99592" y="2204864"/>
            <a:ext cx="4032448" cy="2016224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вы умеете считать молча, не говоря не слова?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Мои сканированные изображения\8116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3200176" cy="452596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5652120" y="1772816"/>
            <a:ext cx="2808312" cy="1548752"/>
          </a:xfrm>
          <a:prstGeom prst="wedgeEllipseCallout">
            <a:avLst>
              <a:gd name="adj1" fmla="val -110470"/>
              <a:gd name="adj2" fmla="val 871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Молодцы!</a:t>
            </a:r>
          </a:p>
          <a:p>
            <a:pPr algn="ctr"/>
            <a:r>
              <a:rPr lang="ru-RU" dirty="0" smtClean="0"/>
              <a:t>Я тоже научусь!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8385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7984" y="4077072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Помогите    пожалуйста, составить  и решить задачи!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501008"/>
            <a:ext cx="7920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263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4725144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3</a:t>
            </a:r>
            <a:endParaRPr lang="ru-RU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472514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797152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869160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5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88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33491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912" r="48399"/>
          <a:stretch>
            <a:fillRect/>
          </a:stretch>
        </p:blipFill>
        <p:spPr bwMode="auto">
          <a:xfrm>
            <a:off x="6804248" y="332656"/>
            <a:ext cx="1728192" cy="222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0912" r="48399"/>
          <a:stretch>
            <a:fillRect/>
          </a:stretch>
        </p:blipFill>
        <p:spPr bwMode="auto">
          <a:xfrm>
            <a:off x="7092280" y="2636912"/>
            <a:ext cx="1728192" cy="222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User\Pictures\Мои сканированные изображения\spa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520280" cy="2194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4941168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6 + 1 = 8</a:t>
            </a:r>
            <a:endParaRPr lang="ru-RU" sz="8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5157192"/>
            <a:ext cx="17281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76256" y="5013176"/>
            <a:ext cx="1979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7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424" y="692696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2924944"/>
            <a:ext cx="2880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-0.00023 L -0.32882 -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Мои сканированные изображения\81160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200176" cy="452596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355976" y="1052736"/>
            <a:ext cx="4392488" cy="2016224"/>
          </a:xfrm>
          <a:prstGeom prst="wedgeEllipseCallout">
            <a:avLst>
              <a:gd name="adj1" fmla="val -56569"/>
              <a:gd name="adj2" fmla="val 466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  мне подарили палочки, а что </a:t>
            </a:r>
            <a:r>
              <a:rPr lang="en-US" dirty="0" smtClean="0"/>
              <a:t>c </a:t>
            </a:r>
            <a:r>
              <a:rPr lang="ru-RU" dirty="0" smtClean="0"/>
              <a:t>ними делать я не знаю.</a:t>
            </a:r>
          </a:p>
          <a:p>
            <a:pPr algn="ctr"/>
            <a:r>
              <a:rPr lang="ru-RU" dirty="0" smtClean="0"/>
              <a:t>Вот такие.</a:t>
            </a:r>
            <a:endParaRPr lang="ru-RU" dirty="0"/>
          </a:p>
        </p:txBody>
      </p:sp>
      <p:pic>
        <p:nvPicPr>
          <p:cNvPr id="7170" name="Picture 2" descr="C:\Users\User\Pictures\Мои сканированные изображения\1023297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1872208" cy="263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488663" cy="45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9466"/>
          <a:stretch>
            <a:fillRect/>
          </a:stretch>
        </p:blipFill>
        <p:spPr bwMode="auto">
          <a:xfrm>
            <a:off x="611560" y="1700808"/>
            <a:ext cx="3672408" cy="465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2003367" cy="27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Pictures\Мои сканированные изображения\8116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200176" cy="4525963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4355976" y="3140968"/>
            <a:ext cx="4032448" cy="3096344"/>
          </a:xfrm>
          <a:prstGeom prst="wedgeEllipseCallout">
            <a:avLst>
              <a:gd name="adj1" fmla="val -68453"/>
              <a:gd name="adj2" fmla="val -310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Спасибо ребята за помощь!</a:t>
            </a:r>
          </a:p>
          <a:p>
            <a:pPr algn="ctr"/>
            <a:r>
              <a:rPr lang="ru-RU" sz="2400" dirty="0" smtClean="0"/>
              <a:t>Вы молодцы!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9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Мои сканированные изображения\Beautiful-planets-stars-galaxies-2560x1440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7257" cy="6858000"/>
          </a:xfrm>
          <a:prstGeom prst="rect">
            <a:avLst/>
          </a:prstGeom>
          <a:noFill/>
        </p:spPr>
      </p:pic>
      <p:pic>
        <p:nvPicPr>
          <p:cNvPr id="3" name="013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8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7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6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5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                                               4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3</a:t>
            </a:r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125</Words>
  <Application>Microsoft Office PowerPoint</Application>
  <PresentationFormat>Экран (4:3)</PresentationFormat>
  <Paragraphs>46</Paragraphs>
  <Slides>30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</cp:lastModifiedBy>
  <cp:revision>96</cp:revision>
  <dcterms:created xsi:type="dcterms:W3CDTF">2019-03-14T09:33:18Z</dcterms:created>
  <dcterms:modified xsi:type="dcterms:W3CDTF">2019-04-24T05:26:16Z</dcterms:modified>
</cp:coreProperties>
</file>