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1" r:id="rId5"/>
    <p:sldId id="260" r:id="rId6"/>
    <p:sldId id="261" r:id="rId7"/>
    <p:sldId id="256" r:id="rId8"/>
    <p:sldId id="268" r:id="rId9"/>
    <p:sldId id="263" r:id="rId10"/>
    <p:sldId id="264" r:id="rId11"/>
    <p:sldId id="265" r:id="rId12"/>
    <p:sldId id="266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11" Type="http://schemas.openxmlformats.org/officeDocument/2006/relationships/hyperlink" Target="https://www.youtube.com/watch?v=yOb0-p1EHlo&amp;t=16s" TargetMode="External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anktestov.ru/test/9156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jpeg"/><Relationship Id="rId4" Type="http://schemas.openxmlformats.org/officeDocument/2006/relationships/hyperlink" Target="https://www.youtube.com/watch?v=r32Tbp4Ov3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pic>
        <p:nvPicPr>
          <p:cNvPr id="4" name="Picture 2" descr="C:\Users\-\Desktop\img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86255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Группа 20"/>
          <p:cNvGrpSpPr/>
          <p:nvPr/>
        </p:nvGrpSpPr>
        <p:grpSpPr>
          <a:xfrm>
            <a:off x="428596" y="2357430"/>
            <a:ext cx="8286783" cy="3983373"/>
            <a:chOff x="642910" y="2714620"/>
            <a:chExt cx="8140114" cy="3606427"/>
          </a:xfrm>
        </p:grpSpPr>
        <p:sp>
          <p:nvSpPr>
            <p:cNvPr id="13" name="TextBox 12"/>
            <p:cNvSpPr txBox="1"/>
            <p:nvPr/>
          </p:nvSpPr>
          <p:spPr>
            <a:xfrm>
              <a:off x="642910" y="2714620"/>
              <a:ext cx="7929618" cy="1198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НАЙДИ МАЛЕНЬКИЙ СИНИЙ ПРЯМОУГОЛЬНИК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rgbClr val="FFC000"/>
                  </a:solidFill>
                  <a:latin typeface="Arial Black" pitchFamily="34" charset="0"/>
                </a:rPr>
                <a:t>НАЙДИ БОЛЬШОЙ ЖЕЛТЫЙ ПРЯМОУГОЛЬНИК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rgbClr val="FF0000"/>
                  </a:solidFill>
                  <a:latin typeface="Arial Black" pitchFamily="34" charset="0"/>
                </a:rPr>
                <a:t>НАЙДИ МАЛЕНЬКИЙ КРАСНЫЙ ПРЯМОУГОЛЬНИК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СКОЛЬКО ПРЯМОУГОЛЬНИКОВ?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pic>
          <p:nvPicPr>
            <p:cNvPr id="11" name="Рисунок 10" descr="Блоки Дьенеша. Описание, игры + обзор альбомов | Мама зануда"/>
            <p:cNvPicPr/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70896" y="4072854"/>
              <a:ext cx="2286015" cy="107157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2" name="Рисунок 11" descr="Блоки Дьенеша. Описание, игры + обзор альбомов | Мама зануда"/>
            <p:cNvPicPr/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63952" y="5043022"/>
              <a:ext cx="2428892" cy="121444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5" name="Рисунок 14" descr="Блоки Дьенеша. Описание, игры + обзор альбомов | Мама зануда"/>
            <p:cNvPicPr/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467320" y="5107700"/>
              <a:ext cx="2315704" cy="121334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3" name="Группа 19"/>
          <p:cNvGrpSpPr/>
          <p:nvPr/>
        </p:nvGrpSpPr>
        <p:grpSpPr>
          <a:xfrm>
            <a:off x="0" y="714356"/>
            <a:ext cx="8643966" cy="1000132"/>
            <a:chOff x="0" y="571480"/>
            <a:chExt cx="8643966" cy="1000132"/>
          </a:xfrm>
        </p:grpSpPr>
        <p:sp>
          <p:nvSpPr>
            <p:cNvPr id="4" name="TextBox 3"/>
            <p:cNvSpPr txBox="1"/>
            <p:nvPr/>
          </p:nvSpPr>
          <p:spPr>
            <a:xfrm>
              <a:off x="0" y="714356"/>
              <a:ext cx="65008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Ë"/>
              </a:pPr>
              <a:r>
                <a:rPr lang="ru-RU" dirty="0" smtClean="0"/>
                <a:t>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ПОКАЖИ БОЛЬШОЙ ПРЯМОУГОЛЬНИК</a:t>
              </a:r>
            </a:p>
            <a:p>
              <a:pPr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ПОКАЖИ МАЛЕНЬКИЙ ПРЯМОУГОЛЬНИК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6143636" y="785794"/>
              <a:ext cx="428628" cy="357190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Рисунок 15" descr="Блоки Дьенеша. Описание, игры + обзор альбомов | Мама зануда"/>
            <p:cNvPicPr/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643702" y="571480"/>
              <a:ext cx="2000264" cy="100013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7393" y="74975"/>
            <a:ext cx="8380586" cy="126579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«Помоги найти свой город»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фигурка живет в своем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городе,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найти правильно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,нужно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посмотреть на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форму домиков.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Квадрат, как вы думаете где он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живет?(…)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его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квадратным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домами.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сами найдите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для  треугольника, прямоугольника и круга.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-\Desktop\depositphotos_330134384-stock-illustration-здание-городской-сцены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1916832"/>
            <a:ext cx="1625600" cy="1577975"/>
          </a:xfrm>
          <a:prstGeom prst="rect">
            <a:avLst/>
          </a:prstGeom>
          <a:noFill/>
        </p:spPr>
      </p:pic>
      <p:pic>
        <p:nvPicPr>
          <p:cNvPr id="1028" name="Picture 4" descr="C:\Users\-\Desktop\OA6A26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04248" y="1988840"/>
            <a:ext cx="2339752" cy="1559835"/>
          </a:xfrm>
          <a:prstGeom prst="rect">
            <a:avLst/>
          </a:prstGeom>
          <a:noFill/>
        </p:spPr>
      </p:pic>
      <p:pic>
        <p:nvPicPr>
          <p:cNvPr id="1030" name="Picture 6" descr="C:\Users\-\Desktop\full-4f7095403e3859b3d72d51fdab01b56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4869160"/>
            <a:ext cx="2365276" cy="1542571"/>
          </a:xfrm>
          <a:prstGeom prst="rect">
            <a:avLst/>
          </a:prstGeom>
          <a:noFill/>
        </p:spPr>
      </p:pic>
      <p:pic>
        <p:nvPicPr>
          <p:cNvPr id="1032" name="Picture 8" descr="https://aladdin-travels.com/wp-content/uploads/2020/11/5890df8054e827e9cb9d581a19eccae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248" y="4653136"/>
            <a:ext cx="2117035" cy="2016224"/>
          </a:xfrm>
          <a:prstGeom prst="rect">
            <a:avLst/>
          </a:prstGeom>
          <a:noFill/>
        </p:spPr>
      </p:pic>
      <p:pic>
        <p:nvPicPr>
          <p:cNvPr id="7" name="Picture 2" descr="C:\Users\-\Desktop\img2 (1) - копия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52120" y="3501008"/>
            <a:ext cx="1063860" cy="1264543"/>
          </a:xfrm>
          <a:prstGeom prst="rect">
            <a:avLst/>
          </a:prstGeom>
          <a:noFill/>
        </p:spPr>
      </p:pic>
      <p:pic>
        <p:nvPicPr>
          <p:cNvPr id="8" name="Picture 4" descr="C:\Users\-\Desktop\img2 (1)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11960" y="4437112"/>
            <a:ext cx="1368152" cy="1401596"/>
          </a:xfrm>
          <a:prstGeom prst="rect">
            <a:avLst/>
          </a:prstGeom>
          <a:noFill/>
        </p:spPr>
      </p:pic>
      <p:pic>
        <p:nvPicPr>
          <p:cNvPr id="3074" name="Picture 2" descr="C:\Users\-\Desktop\img6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555776" y="3284984"/>
            <a:ext cx="1502434" cy="1465337"/>
          </a:xfrm>
          <a:prstGeom prst="rect">
            <a:avLst/>
          </a:prstGeom>
          <a:noFill/>
        </p:spPr>
      </p:pic>
      <p:pic>
        <p:nvPicPr>
          <p:cNvPr id="3075" name="Picture 3" descr="C:\Users\-\Desktop\img5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923928" y="2276872"/>
            <a:ext cx="1440160" cy="106177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059832" y="6165304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hlinkClick r:id="rId11"/>
              </a:rPr>
              <a:t>https://www.youtube.com/watch?v=yOb0-p1EHlo&amp;t=16s</a:t>
            </a:r>
            <a:endParaRPr lang="ru-RU" smtClean="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30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47826E-6 L 0.23628 -0.49306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35 -0.04371 L 0.55573 0.12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89454E-6 L -0.40956 -0.2308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63645E-6 L -0.44097 0.35661 " pathEditMode="relative" ptsTypes="AA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3" y="620688"/>
            <a:ext cx="5328592" cy="57264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«Собери пазлы»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6" name="Объект 5" descr="C:\Users\admin\Downloads\квадрат.jpg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862294" cy="1672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admin\Downloads\Круг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35320"/>
            <a:ext cx="3886472" cy="1759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admin\Downloads\прямоугольник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09120"/>
            <a:ext cx="3744416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admin\Downloads\треугольник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3944578" cy="1672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99842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17526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https://banktestov.ru/test/91565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980728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hlinkClick r:id="rId4"/>
              </a:rPr>
              <a:t>https://www.youtube.com/watch?v=r32Tbp4Ov3E</a:t>
            </a:r>
            <a:endParaRPr lang="ru-RU" smtClean="0"/>
          </a:p>
          <a:p>
            <a:endParaRPr lang="ru-RU"/>
          </a:p>
        </p:txBody>
      </p:sp>
      <p:pic>
        <p:nvPicPr>
          <p:cNvPr id="1026" name="Picture 2" descr="C:\Users\-\Desktop\картинки\unnam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1772816"/>
            <a:ext cx="316835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03648" y="0"/>
            <a:ext cx="5826719" cy="980728"/>
          </a:xfrm>
        </p:spPr>
        <p:txBody>
          <a:bodyPr/>
          <a:lstStyle/>
          <a:p>
            <a:pPr algn="ctr"/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-\Desktop\img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Группа 5"/>
          <p:cNvGrpSpPr/>
          <p:nvPr/>
        </p:nvGrpSpPr>
        <p:grpSpPr>
          <a:xfrm>
            <a:off x="285720" y="214290"/>
            <a:ext cx="7858180" cy="1697335"/>
            <a:chOff x="285720" y="214290"/>
            <a:chExt cx="7858180" cy="1697335"/>
          </a:xfrm>
        </p:grpSpPr>
        <p:pic>
          <p:nvPicPr>
            <p:cNvPr id="15362" name="Picture 2" descr="Блоки Дьенеша. Описание, игры + обзор альбомов | Мама зануда"/>
            <p:cNvPicPr>
              <a:picLocks noChangeAspect="1" noChangeArrowheads="1"/>
            </p:cNvPicPr>
            <p:nvPr/>
          </p:nvPicPr>
          <p:blipFill>
            <a:blip r:embed="rId3" cstate="email"/>
            <a:srcRect t="-1506"/>
            <a:stretch>
              <a:fillRect/>
            </a:stretch>
          </p:blipFill>
          <p:spPr bwMode="auto">
            <a:xfrm>
              <a:off x="5786446" y="214290"/>
              <a:ext cx="2357454" cy="169733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4" name="TextBox 3"/>
            <p:cNvSpPr txBox="1"/>
            <p:nvPr/>
          </p:nvSpPr>
          <p:spPr>
            <a:xfrm>
              <a:off x="285720" y="785794"/>
              <a:ext cx="48577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Ë"/>
              </a:pPr>
              <a:r>
                <a:rPr lang="ru-RU" dirty="0" smtClean="0"/>
                <a:t>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ПОКАЖИ БОЛЬШОЙ КРУГ</a:t>
              </a:r>
            </a:p>
            <a:p>
              <a:pPr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ПОКАЖИ МАЛЕНЬКИЙ КРУГ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4714876" y="857232"/>
              <a:ext cx="928694" cy="428628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5"/>
          <p:cNvGrpSpPr/>
          <p:nvPr/>
        </p:nvGrpSpPr>
        <p:grpSpPr>
          <a:xfrm>
            <a:off x="285720" y="2643182"/>
            <a:ext cx="8429684" cy="3857652"/>
            <a:chOff x="285720" y="2643182"/>
            <a:chExt cx="8429684" cy="3857652"/>
          </a:xfrm>
        </p:grpSpPr>
        <p:sp>
          <p:nvSpPr>
            <p:cNvPr id="13" name="TextBox 12"/>
            <p:cNvSpPr txBox="1"/>
            <p:nvPr/>
          </p:nvSpPr>
          <p:spPr>
            <a:xfrm>
              <a:off x="1285852" y="2643182"/>
              <a:ext cx="65722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НАЙДИ МАЛЕНЬКИЙ СИНИЙ КРУГ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rgbClr val="FFC000"/>
                  </a:solidFill>
                  <a:latin typeface="Arial Black" pitchFamily="34" charset="0"/>
                </a:rPr>
                <a:t>НАЙДИ БОЛЬШОЙ ЖЕЛТЫЙ КРУГ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rgbClr val="FF0000"/>
                  </a:solidFill>
                  <a:latin typeface="Arial Black" pitchFamily="34" charset="0"/>
                </a:rPr>
                <a:t>НАЙДИ БОЛЬШОЙ КРАСНЫЙ КРУГ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СКОЛЬКО КРУГОВ?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pic>
          <p:nvPicPr>
            <p:cNvPr id="9" name="Рисунок 8" descr="Блоки Дьенеша. Описание, игры + обзор альбомов | Мама зануда"/>
            <p:cNvPicPr/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3286116" y="3929066"/>
              <a:ext cx="2440658" cy="185738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Рисунок 7" descr="Блоки Дьенеша. Описание, игры + обзор альбомов | Мама зануда"/>
            <p:cNvPicPr/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286512" y="4714884"/>
              <a:ext cx="2428892" cy="178595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4" name="Рисунок 13" descr="Блоки Дьенеша. Описание, игры + обзор альбомов | Мама зануда"/>
            <p:cNvPicPr/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85720" y="4786322"/>
              <a:ext cx="2386870" cy="164307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39" y="4406900"/>
            <a:ext cx="3562673" cy="1362075"/>
          </a:xfrm>
        </p:spPr>
        <p:txBody>
          <a:bodyPr/>
          <a:lstStyle/>
          <a:p>
            <a:r>
              <a:rPr lang="ru-RU" smtClean="0"/>
              <a:t>Овал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404664"/>
            <a:ext cx="7772400" cy="1500187"/>
          </a:xfrm>
        </p:spPr>
        <p:txBody>
          <a:bodyPr>
            <a:normAutofit/>
          </a:bodyPr>
          <a:lstStyle/>
          <a:p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если мы немного сожмём круг, то получим </a:t>
            </a: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-\Desktop\картинки\img140_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16832"/>
            <a:ext cx="3120081" cy="4309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7768" y="202402"/>
            <a:ext cx="2930375" cy="9259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реугольник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313" name="Picture 1" descr="C:\Users\-\Desktop\img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21535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Группа 20"/>
          <p:cNvGrpSpPr/>
          <p:nvPr/>
        </p:nvGrpSpPr>
        <p:grpSpPr>
          <a:xfrm>
            <a:off x="285720" y="428604"/>
            <a:ext cx="8358246" cy="1285884"/>
            <a:chOff x="285720" y="428604"/>
            <a:chExt cx="8358246" cy="1285884"/>
          </a:xfrm>
        </p:grpSpPr>
        <p:sp>
          <p:nvSpPr>
            <p:cNvPr id="4" name="TextBox 3"/>
            <p:cNvSpPr txBox="1"/>
            <p:nvPr/>
          </p:nvSpPr>
          <p:spPr>
            <a:xfrm>
              <a:off x="285720" y="785794"/>
              <a:ext cx="59293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Ë"/>
              </a:pPr>
              <a:r>
                <a:rPr lang="ru-RU" dirty="0" smtClean="0"/>
                <a:t>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ПОКАЖИ БОЛЬШОЙ ТРЕУГОЛЬНИК</a:t>
              </a:r>
            </a:p>
            <a:p>
              <a:pPr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ПОКАЖИ МАЛЕНЬКИЙ ТРЕУГОЛЬНИК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6072198" y="857232"/>
              <a:ext cx="571504" cy="35719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Блоки Дьенеша. Описание, игры + обзор альбомов | Мама зануда"/>
            <p:cNvPicPr/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715140" y="428604"/>
              <a:ext cx="1928826" cy="12858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3" name="Группа 19"/>
          <p:cNvGrpSpPr/>
          <p:nvPr/>
        </p:nvGrpSpPr>
        <p:grpSpPr>
          <a:xfrm>
            <a:off x="642910" y="2714620"/>
            <a:ext cx="7286676" cy="3571900"/>
            <a:chOff x="1285852" y="2643182"/>
            <a:chExt cx="7286676" cy="3571900"/>
          </a:xfrm>
        </p:grpSpPr>
        <p:sp>
          <p:nvSpPr>
            <p:cNvPr id="13" name="TextBox 12"/>
            <p:cNvSpPr txBox="1"/>
            <p:nvPr/>
          </p:nvSpPr>
          <p:spPr>
            <a:xfrm>
              <a:off x="1285852" y="2643182"/>
              <a:ext cx="72866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НАЙДИ БОЛЬШОЙ СИНИЙ ТРЕУГОЛЬНИК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rgbClr val="FFC000"/>
                  </a:solidFill>
                  <a:latin typeface="Arial Black" pitchFamily="34" charset="0"/>
                </a:rPr>
                <a:t>НАЙДИ МАЛЕНЬКИЙ ЖЕЛТЫЙ ТРЕУГОЛЬНИК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rgbClr val="FF0000"/>
                  </a:solidFill>
                  <a:latin typeface="Arial Black" pitchFamily="34" charset="0"/>
                </a:rPr>
                <a:t>НАЙДИ БОЛЬШОЙ КРАСНЫЙ ТРЕУГОЛЬНИК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СКОЛЬКО ТРЕУГОЛЬНИКОВ?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pic>
          <p:nvPicPr>
            <p:cNvPr id="14" name="Рисунок 13" descr="Блоки Дьенеша. Описание, игры + обзор альбомов | Мама зануда"/>
            <p:cNvPicPr/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929322" y="4929198"/>
              <a:ext cx="2000264" cy="12858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7" name="Рисунок 16" descr="Блоки Дьенеша. Описание, игры + обзор альбомов | Мама зануда"/>
            <p:cNvPicPr/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786182" y="4143380"/>
              <a:ext cx="1857388" cy="121444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9" name="Рисунок 18" descr="Блоки Дьенеша. Описание, игры + обзор альбомов | Мама зануда"/>
            <p:cNvPicPr/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357290" y="4714884"/>
              <a:ext cx="1928826" cy="12858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/>
              <a:t>Квадрат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Он давно знакомый мой, Каждый угол в нем прямой, Все четыре стороны одинаковой длины. Вам его представить рад. А зовут его…</a:t>
            </a:r>
            <a:endParaRPr lang="ru-RU" dirty="0"/>
          </a:p>
        </p:txBody>
      </p:sp>
      <p:pic>
        <p:nvPicPr>
          <p:cNvPr id="1028" name="Picture 4" descr="C:\Users\-\Desktop\img2 (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752" y="2466975"/>
            <a:ext cx="4286250" cy="439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Группа 16"/>
          <p:cNvGrpSpPr/>
          <p:nvPr/>
        </p:nvGrpSpPr>
        <p:grpSpPr>
          <a:xfrm>
            <a:off x="285720" y="428604"/>
            <a:ext cx="8215370" cy="1500198"/>
            <a:chOff x="285720" y="428604"/>
            <a:chExt cx="8215370" cy="1500198"/>
          </a:xfrm>
        </p:grpSpPr>
        <p:sp>
          <p:nvSpPr>
            <p:cNvPr id="4" name="TextBox 3"/>
            <p:cNvSpPr txBox="1"/>
            <p:nvPr/>
          </p:nvSpPr>
          <p:spPr>
            <a:xfrm>
              <a:off x="285720" y="785794"/>
              <a:ext cx="51435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Ë"/>
              </a:pPr>
              <a:r>
                <a:rPr lang="ru-RU" dirty="0" smtClean="0"/>
                <a:t>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ПОКАЖИ БОЛЬШОЙ КВАДРАТ</a:t>
              </a:r>
            </a:p>
            <a:p>
              <a:pPr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ПОКАЖИ МАЛЕНЬКИЙ КВАДРАТ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5429256" y="928670"/>
              <a:ext cx="928694" cy="428628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Блоки Дьенеша. Описание, игры + обзор альбомов | Мама зануда"/>
            <p:cNvPicPr/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357950" y="428604"/>
              <a:ext cx="2143140" cy="150019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3" name="Группа 17"/>
          <p:cNvGrpSpPr/>
          <p:nvPr/>
        </p:nvGrpSpPr>
        <p:grpSpPr>
          <a:xfrm>
            <a:off x="1285852" y="2643182"/>
            <a:ext cx="6572296" cy="3786214"/>
            <a:chOff x="1285852" y="2643182"/>
            <a:chExt cx="6572296" cy="3786214"/>
          </a:xfrm>
        </p:grpSpPr>
        <p:sp>
          <p:nvSpPr>
            <p:cNvPr id="13" name="TextBox 12"/>
            <p:cNvSpPr txBox="1"/>
            <p:nvPr/>
          </p:nvSpPr>
          <p:spPr>
            <a:xfrm>
              <a:off x="1285852" y="2643182"/>
              <a:ext cx="65722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rPr>
                <a:t>НАЙДИ МАЛЕНЬКИЙ СИНИЙ КВАДРАТ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rgbClr val="FFC000"/>
                  </a:solidFill>
                  <a:latin typeface="Arial Black" pitchFamily="34" charset="0"/>
                </a:rPr>
                <a:t>НАЙДИ БОЛЬШОЙ ЖЕЛТЫЙ КВАДРАТ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rgbClr val="FF0000"/>
                  </a:solidFill>
                  <a:latin typeface="Arial Black" pitchFamily="34" charset="0"/>
                </a:rPr>
                <a:t>НАЙДИ БОЛЬШОЙ КРАСНЫЙ КВАДРАТ</a:t>
              </a:r>
            </a:p>
            <a:p>
              <a:pPr algn="ctr">
                <a:buFont typeface="Wingdings" pitchFamily="2" charset="2"/>
                <a:buChar char="Ë"/>
              </a:pPr>
              <a:r>
                <a:rPr lang="ru-RU" sz="2000" dirty="0" smtClean="0">
                  <a:solidFill>
                    <a:schemeClr val="accent6">
                      <a:lumMod val="75000"/>
                    </a:schemeClr>
                  </a:solidFill>
                  <a:latin typeface="Arial Black" pitchFamily="34" charset="0"/>
                </a:rPr>
                <a:t>СКОЛЬКО КВАДРАТОВ?</a:t>
              </a:r>
              <a:endParaRPr lang="ru-RU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pic>
          <p:nvPicPr>
            <p:cNvPr id="12" name="Рисунок 11" descr="Блоки Дьенеша. Описание, игры + обзор альбомов | Мама зануда"/>
            <p:cNvPicPr/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571604" y="5072074"/>
              <a:ext cx="1785950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Рисунок 14" descr="Блоки Дьенеша. Описание, игры + обзор альбомов | Мама зануда"/>
            <p:cNvPicPr/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571868" y="4000504"/>
              <a:ext cx="1928826" cy="142876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Рисунок 15" descr="Блоки Дьенеша. Описание, игры + обзор альбомов | Мама зануда"/>
            <p:cNvPicPr/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643570" y="5072074"/>
              <a:ext cx="207170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im0-tub-ru.yandex.net/i?id=776a74af083dc9fa73c5d619e23b7e72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980728"/>
          </a:xfrm>
        </p:spPr>
        <p:txBody>
          <a:bodyPr/>
          <a:lstStyle/>
          <a:p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1152128"/>
          </a:xfrm>
        </p:spPr>
        <p:txBody>
          <a:bodyPr/>
          <a:lstStyle/>
          <a:p>
            <a:r>
              <a:rPr lang="ru-RU" dirty="0" smtClean="0"/>
              <a:t>Обведи кирпич мелком на асфальте целиком, И получится фигура – Ты, конечно, с ней знаком.</a:t>
            </a:r>
            <a:endParaRPr lang="ru-RU" dirty="0"/>
          </a:p>
        </p:txBody>
      </p:sp>
      <p:pic>
        <p:nvPicPr>
          <p:cNvPr id="2050" name="Picture 2" descr="C:\Users\-\Desktop\img2 (1) -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1876425"/>
            <a:ext cx="4191000" cy="498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217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ы</vt:lpstr>
      <vt:lpstr>Круг</vt:lpstr>
      <vt:lpstr>Слайд 3</vt:lpstr>
      <vt:lpstr>Овал</vt:lpstr>
      <vt:lpstr>Треугольник</vt:lpstr>
      <vt:lpstr>Слайд 6</vt:lpstr>
      <vt:lpstr>Квадрат</vt:lpstr>
      <vt:lpstr>Слайд 8</vt:lpstr>
      <vt:lpstr>Прямоугольник</vt:lpstr>
      <vt:lpstr>Слайд 10</vt:lpstr>
      <vt:lpstr>Слайд 11</vt:lpstr>
      <vt:lpstr>«Собери пазлы»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-</cp:lastModifiedBy>
  <cp:revision>32</cp:revision>
  <dcterms:created xsi:type="dcterms:W3CDTF">2021-10-23T14:31:08Z</dcterms:created>
  <dcterms:modified xsi:type="dcterms:W3CDTF">2021-10-27T04:07:47Z</dcterms:modified>
</cp:coreProperties>
</file>