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Бермудский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треугольник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3246" y="1340768"/>
            <a:ext cx="32403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Атлантическом океане около Бермудских островов и полуострова Флорида есть Бермудский треугольник, в котором бесследно исчезают корабли и самолеты. Углы такого треугольника измерить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невозможно.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6040"/>
            <a:ext cx="46085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4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016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Невозможный треугольник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515223" cy="435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74332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58924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Скульптура невозможного треугольника, </a:t>
            </a: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Опховен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Бельгия</a:t>
            </a:r>
          </a:p>
        </p:txBody>
      </p:sp>
    </p:spTree>
    <p:extLst>
      <p:ext uri="{BB962C8B-B14F-4D97-AF65-F5344CB8AC3E}">
        <p14:creationId xmlns:p14="http://schemas.microsoft.com/office/powerpoint/2010/main" val="14836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963443"/>
            <a:ext cx="5910735" cy="504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5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56" y="1268760"/>
            <a:ext cx="76635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8586" y="62068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Треугольник в торговле</a:t>
            </a:r>
          </a:p>
        </p:txBody>
      </p:sp>
    </p:spTree>
    <p:extLst>
      <p:ext uri="{BB962C8B-B14F-4D97-AF65-F5344CB8AC3E}">
        <p14:creationId xmlns:p14="http://schemas.microsoft.com/office/powerpoint/2010/main" val="34664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662473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324" y="871845"/>
            <a:ext cx="7844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Метод треугольника во флористике</a:t>
            </a:r>
          </a:p>
        </p:txBody>
      </p:sp>
    </p:spTree>
    <p:extLst>
      <p:ext uri="{BB962C8B-B14F-4D97-AF65-F5344CB8AC3E}">
        <p14:creationId xmlns:p14="http://schemas.microsoft.com/office/powerpoint/2010/main" val="21486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треугольников на дорожных знаках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9" y="1916832"/>
            <a:ext cx="1728192" cy="154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916831"/>
            <a:ext cx="169283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59334"/>
            <a:ext cx="14208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930234"/>
            <a:ext cx="16271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0607"/>
            <a:ext cx="169283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84" y="3930234"/>
            <a:ext cx="1800200" cy="16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2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097" y="620688"/>
            <a:ext cx="8229600" cy="80494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свойства жесткости треугольника на практике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0758"/>
            <a:ext cx="2877561" cy="191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97" y="1560758"/>
            <a:ext cx="2200275" cy="19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422" y="342900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Эйфелева башня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6227" y="2343239"/>
            <a:ext cx="244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Геодезический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купол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2" y="4133618"/>
            <a:ext cx="2854759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4089" y="589416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33618"/>
            <a:ext cx="2239172" cy="183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6644739" y="4860667"/>
            <a:ext cx="218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Стропила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треугольников в изображениях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гербов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2160240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723129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герб Магнитогорска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15" y="3483277"/>
            <a:ext cx="188436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4653" y="580526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герб Никарагуа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90990"/>
            <a:ext cx="2160240" cy="233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429309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герб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Называевского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района (Омская обл.)</a:t>
            </a:r>
          </a:p>
        </p:txBody>
      </p:sp>
    </p:spTree>
    <p:extLst>
      <p:ext uri="{BB962C8B-B14F-4D97-AF65-F5344CB8AC3E}">
        <p14:creationId xmlns:p14="http://schemas.microsoft.com/office/powerpoint/2010/main" val="5379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16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треугольников в изображениях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флагов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4530"/>
            <a:ext cx="2736304" cy="188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78805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флаг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Багамских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островов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63" y="1863349"/>
            <a:ext cx="2904578" cy="192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391966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флаг Чехии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78" y="4519265"/>
            <a:ext cx="3096344" cy="152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9314" y="604209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флаг Гайаны</a:t>
            </a:r>
          </a:p>
        </p:txBody>
      </p:sp>
    </p:spTree>
    <p:extLst>
      <p:ext uri="{BB962C8B-B14F-4D97-AF65-F5344CB8AC3E}">
        <p14:creationId xmlns:p14="http://schemas.microsoft.com/office/powerpoint/2010/main" val="15136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Бермудский треугольник </vt:lpstr>
      <vt:lpstr>Невозможный треугольник</vt:lpstr>
      <vt:lpstr>Презентация PowerPoint</vt:lpstr>
      <vt:lpstr>Презентация PowerPoint</vt:lpstr>
      <vt:lpstr>Презентация PowerPoint</vt:lpstr>
      <vt:lpstr> Использование треугольников на дорожных знаках </vt:lpstr>
      <vt:lpstr> Применение свойства жесткости треугольника на практике </vt:lpstr>
      <vt:lpstr> Использование треугольников в изображениях гербов </vt:lpstr>
      <vt:lpstr> Использование треугольников в изображениях флагов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Бермудский треугольник </dc:title>
  <dc:creator>Оленька привет</dc:creator>
  <cp:lastModifiedBy>hp 1</cp:lastModifiedBy>
  <cp:revision>8</cp:revision>
  <dcterms:created xsi:type="dcterms:W3CDTF">2015-01-01T08:24:26Z</dcterms:created>
  <dcterms:modified xsi:type="dcterms:W3CDTF">2015-01-08T05:29:25Z</dcterms:modified>
</cp:coreProperties>
</file>