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5" r:id="rId2"/>
  </p:sldMasterIdLst>
  <p:sldIdLst>
    <p:sldId id="274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9" r:id="rId11"/>
    <p:sldId id="268" r:id="rId12"/>
    <p:sldId id="272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27AB-A135-470B-A11C-A2D76DBCD654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DA67-2811-41EA-9EC9-23BB9A8E3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27AB-A135-470B-A11C-A2D76DBCD654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DA67-2811-41EA-9EC9-23BB9A8E3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27AB-A135-470B-A11C-A2D76DBCD654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DA67-2811-41EA-9EC9-23BB9A8E3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27AB-A135-470B-A11C-A2D76DBCD654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DA67-2811-41EA-9EC9-23BB9A8E3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27AB-A135-470B-A11C-A2D76DBCD654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DA67-2811-41EA-9EC9-23BB9A8E3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27AB-A135-470B-A11C-A2D76DBCD654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DA67-2811-41EA-9EC9-23BB9A8E3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27AB-A135-470B-A11C-A2D76DBCD654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DA67-2811-41EA-9EC9-23BB9A8E3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27AB-A135-470B-A11C-A2D76DBCD654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DA67-2811-41EA-9EC9-23BB9A8E3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27AB-A135-470B-A11C-A2D76DBCD654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DA67-2811-41EA-9EC9-23BB9A8E3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27AB-A135-470B-A11C-A2D76DBCD654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DA67-2811-41EA-9EC9-23BB9A8E3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27AB-A135-470B-A11C-A2D76DBCD654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DA67-2811-41EA-9EC9-23BB9A8E3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927AB-A135-470B-A11C-A2D76DBCD654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1DA67-2811-41EA-9EC9-23BB9A8E3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980728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Свойство углов треугольника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5856" y="2204864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МОУ «С(К)ОШИ №4» г. Магнитогорска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4008" y="537321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обучения: 24.01.2017 - 14.02.2017</a:t>
            </a:r>
          </a:p>
        </p:txBody>
      </p:sp>
    </p:spTree>
    <p:extLst>
      <p:ext uri="{BB962C8B-B14F-4D97-AF65-F5344CB8AC3E}">
        <p14:creationId xmlns:p14="http://schemas.microsoft.com/office/powerpoint/2010/main" val="2622400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39" y="1844824"/>
            <a:ext cx="2563707" cy="259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3768" y="1885841"/>
            <a:ext cx="5832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 прямоугольном треугольнике сумма острых углов равна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9130" y="728257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 1:</a:t>
            </a:r>
            <a:r>
              <a:rPr lang="ru-R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885729" y="4509120"/>
            <a:ext cx="70287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 прямоугольном треугольнике сумма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всех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углов равна </a:t>
            </a:r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831711" y="1251477"/>
            <a:ext cx="4536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В +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С =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</a:t>
            </a:r>
            <a:r>
              <a:rPr lang="ru-RU" sz="2800" b="1" dirty="0" smtClean="0">
                <a:sym typeface="Symbol"/>
              </a:rPr>
              <a:t> 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63888" y="321297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31711" y="2951366"/>
            <a:ext cx="17693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 </a:t>
            </a:r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3888" y="3645024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 А  + 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В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+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С = 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18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</a:t>
            </a:r>
            <a:r>
              <a:rPr lang="ru-RU" sz="2800" b="1" dirty="0">
                <a:sym typeface="Symbol"/>
              </a:rPr>
              <a:t>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10569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98207"/>
            <a:ext cx="4392489" cy="4312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3434" y="929079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Бермудский треугольник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71691" y="1798207"/>
            <a:ext cx="3456384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В Атлантическом океане около Бермудских островов и полуострова Флорида есть Бермудский треугольник, в котором бесследно исчезают корабли и самолеты. Углы такого треугольника измерить невозможно. </a:t>
            </a:r>
          </a:p>
        </p:txBody>
      </p:sp>
    </p:spTree>
    <p:extLst>
      <p:ext uri="{BB962C8B-B14F-4D97-AF65-F5344CB8AC3E}">
        <p14:creationId xmlns:p14="http://schemas.microsoft.com/office/powerpoint/2010/main" val="59536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3216" y="555126"/>
            <a:ext cx="75608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Зеленый цвет 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– я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удовлетворен(а)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уроком, урок был полезен для меня, я с пользой и хорошо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работал(а),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понимал(а)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все, о чем говорилось и что делалось на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уроке.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8900" y="2371008"/>
            <a:ext cx="7272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Желтый цвет</a:t>
            </a:r>
            <a:r>
              <a:rPr lang="ru-RU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– урок был интересен, я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принимал(а)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 нем участие, я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отвечал(а)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 места,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выполнил(а)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ряд заданий, мне было достаточно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комфортно.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5413" y="4365104"/>
            <a:ext cx="79573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Красный цвет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пользы от урока я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получил(а)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мало, я не очень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понимал(а),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 чем идет речь, мне это не нужно, к ответу на уроке я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был(а) </a:t>
            </a:r>
          </a:p>
          <a:p>
            <a:pPr latinLnBrk="1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не готов(а).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8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086" y="1268760"/>
            <a:ext cx="6257301" cy="466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22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642264"/>
            <a:ext cx="7772400" cy="2838177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Научно-исследовательская лаборатория</a:t>
            </a:r>
            <a:endParaRPr lang="ru-RU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30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57953"/>
            <a:ext cx="2176145" cy="180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278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7788" y="980728"/>
            <a:ext cx="75608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kern="1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Концепция развития естественно-математического и технологического образования </a:t>
            </a:r>
            <a:endParaRPr lang="ru-RU" sz="4400" i="1" kern="1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/>
            <a:r>
              <a:rPr lang="ru-RU" sz="4400" i="1" kern="1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 </a:t>
            </a:r>
            <a:r>
              <a:rPr lang="ru-RU" sz="4400" i="1" kern="1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Челябинской области «ТЕМП»</a:t>
            </a:r>
            <a:endParaRPr lang="ru-RU" sz="4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46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76456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kern="1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Дайте название каждой фигуре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9322" y="1714488"/>
            <a:ext cx="2353709" cy="16491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643050"/>
            <a:ext cx="2217959" cy="1817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3571876"/>
            <a:ext cx="3514448" cy="19120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4143380"/>
            <a:ext cx="3210853" cy="16091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3608" y="3212975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Прямой угол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8144" y="3212975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Острый угол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27445" y="540103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Тупой угол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25260" y="5402651"/>
            <a:ext cx="3361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Развёрнутый угол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26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8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 </a:t>
            </a:r>
            <a:r>
              <a:rPr lang="ru-RU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видов </a:t>
            </a:r>
            <a:r>
              <a:rPr lang="ru-RU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углов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132856"/>
            <a:ext cx="8064896" cy="424847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 Угол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величина которого меньше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называется… </a:t>
            </a:r>
          </a:p>
          <a:p>
            <a:pPr marL="0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Угол, величина которого больше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но меньше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называется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</a:p>
          <a:p>
            <a:pPr marL="0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Угол, величина которого равна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называется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</a:p>
          <a:p>
            <a:pPr marL="0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Угол, образованный дополнительными лучами называется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15816" y="2556773"/>
            <a:ext cx="167545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(острым)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43226" y="3492877"/>
            <a:ext cx="147271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(тупым)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19284" y="4443729"/>
            <a:ext cx="176118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(прямым)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66707" y="5365085"/>
            <a:ext cx="26268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(развёрнутым)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01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uiExpand="1" build="p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Прочитайте следующие определения и </a:t>
            </a:r>
            <a:r>
              <a:rPr lang="ru-RU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выберите, какое из </a:t>
            </a:r>
            <a:r>
              <a:rPr lang="ru-RU" sz="4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них  неверное</a:t>
            </a:r>
            <a:r>
              <a:rPr lang="ru-RU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492896"/>
            <a:ext cx="8352928" cy="40324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latinLnBrk="1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1.Прямоугольный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треугольник – это треугольник, в котором есть прямой угол.</a:t>
            </a:r>
          </a:p>
          <a:p>
            <a:pPr marL="0" indent="0" latinLnBrk="1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Тупоугольный треугольник – это треугольник, в котором есть тупой угол.</a:t>
            </a:r>
          </a:p>
          <a:p>
            <a:pPr marL="0" indent="0" latinLnBrk="1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Остроугольный треугольник – это треугольник, в котором есть острый угол.</a:t>
            </a:r>
          </a:p>
          <a:p>
            <a:pPr marL="0" indent="0" latinLnBrk="1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Остроугольный треугольник – это треугольник, в котором все углы острые.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66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6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  <p:bldP spid="2" grpId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5506" y="47667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Свойство углов треугольника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1840" y="4293096"/>
            <a:ext cx="5444200" cy="208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Равнобедренный треугольник 3"/>
          <p:cNvSpPr/>
          <p:nvPr/>
        </p:nvSpPr>
        <p:spPr>
          <a:xfrm>
            <a:off x="395536" y="2500719"/>
            <a:ext cx="2592288" cy="252028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>
            <a:off x="4283968" y="2276872"/>
            <a:ext cx="4176464" cy="1764196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2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503715" y="1214422"/>
            <a:ext cx="3566786" cy="2390491"/>
            <a:chOff x="501158" y="1142984"/>
            <a:chExt cx="3566786" cy="2390491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858348" y="1428736"/>
              <a:ext cx="2857520" cy="178595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50" name="Прямая соединительная линия 49"/>
            <p:cNvCxnSpPr/>
            <p:nvPr/>
          </p:nvCxnSpPr>
          <p:spPr>
            <a:xfrm flipV="1">
              <a:off x="858348" y="1428736"/>
              <a:ext cx="2857520" cy="178595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501158" y="3071810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latin typeface="Arial Black" pitchFamily="34" charset="0"/>
                </a:rPr>
                <a:t>А</a:t>
              </a:r>
              <a:endParaRPr lang="ru-RU" sz="2400" dirty="0">
                <a:latin typeface="Arial Black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01158" y="1142984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latin typeface="Arial Black" pitchFamily="34" charset="0"/>
                </a:rPr>
                <a:t>В</a:t>
              </a:r>
              <a:endParaRPr lang="ru-RU" sz="2400" dirty="0">
                <a:latin typeface="Arial Black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644430" y="1142984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latin typeface="Arial Black" pitchFamily="34" charset="0"/>
                </a:rPr>
                <a:t>С</a:t>
              </a:r>
              <a:endParaRPr lang="ru-RU" sz="2400" dirty="0">
                <a:latin typeface="Arial Black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644430" y="3071810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 Black" pitchFamily="34" charset="0"/>
                </a:rPr>
                <a:t>D</a:t>
              </a:r>
              <a:endParaRPr lang="ru-RU" sz="2400" dirty="0">
                <a:latin typeface="Arial Black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858348" y="2571744"/>
              <a:ext cx="3353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1</a:t>
              </a:r>
              <a:endParaRPr lang="ru-RU" sz="3200" b="1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001488" y="121442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2</a:t>
              </a:r>
              <a:endParaRPr lang="ru-RU" sz="3200" b="1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286976" y="2786058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3</a:t>
              </a:r>
              <a:endParaRPr lang="ru-RU" sz="2400" b="1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358678" y="1357298"/>
              <a:ext cx="3722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4</a:t>
              </a:r>
              <a:endParaRPr lang="ru-RU" sz="2800" b="1" dirty="0"/>
            </a:p>
          </p:txBody>
        </p:sp>
      </p:grpSp>
      <p:graphicFrame>
        <p:nvGraphicFramePr>
          <p:cNvPr id="94" name="Объект 9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Формула" r:id="rId3" imgW="114151" imgH="215619" progId="Equation.3">
                  <p:embed/>
                </p:oleObj>
              </mc:Choice>
              <mc:Fallback>
                <p:oleObj name="Формула" r:id="rId3" imgW="114151" imgH="215619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" name="Прямоугольник 111"/>
          <p:cNvSpPr/>
          <p:nvPr/>
        </p:nvSpPr>
        <p:spPr>
          <a:xfrm>
            <a:off x="4214810" y="4429132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   </a:t>
            </a:r>
            <a:endParaRPr lang="en-US" sz="24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07253" y="891256"/>
            <a:ext cx="41617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Black" pitchFamily="34" charset="0"/>
              </a:rPr>
              <a:t>ABCD – </a:t>
            </a:r>
            <a:r>
              <a:rPr lang="ru-RU" sz="2400" dirty="0">
                <a:latin typeface="Arial Black" pitchFamily="34" charset="0"/>
              </a:rPr>
              <a:t>прямоугольник</a:t>
            </a:r>
          </a:p>
          <a:p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4727579" y="1583113"/>
            <a:ext cx="3201771" cy="586056"/>
            <a:chOff x="4727579" y="1583113"/>
            <a:chExt cx="3201771" cy="586056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4727579" y="1583113"/>
              <a:ext cx="1278610" cy="584775"/>
              <a:chOff x="4727579" y="1583113"/>
              <a:chExt cx="1278610" cy="584775"/>
            </a:xfrm>
          </p:grpSpPr>
          <p:sp>
            <p:nvSpPr>
              <p:cNvPr id="6" name="TextBox 5"/>
              <p:cNvSpPr txBox="1"/>
              <p:nvPr/>
            </p:nvSpPr>
            <p:spPr>
              <a:xfrm flipV="1">
                <a:off x="4727579" y="1629920"/>
                <a:ext cx="3702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ym typeface="Symbol"/>
                  </a:rPr>
                  <a:t></a:t>
                </a:r>
                <a:endParaRPr lang="ru-RU" sz="2800" b="1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031242" y="1583113"/>
                <a:ext cx="9749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/>
                  <a:t>АВС</a:t>
                </a:r>
                <a:endParaRPr lang="ru-RU" sz="3600" dirty="0"/>
              </a:p>
            </p:txBody>
          </p:sp>
        </p:grpSp>
        <p:grpSp>
          <p:nvGrpSpPr>
            <p:cNvPr id="30" name="Группа 29"/>
            <p:cNvGrpSpPr/>
            <p:nvPr/>
          </p:nvGrpSpPr>
          <p:grpSpPr>
            <a:xfrm>
              <a:off x="6588224" y="1584394"/>
              <a:ext cx="1341126" cy="584775"/>
              <a:chOff x="4727579" y="1583113"/>
              <a:chExt cx="1341126" cy="584775"/>
            </a:xfrm>
          </p:grpSpPr>
          <p:sp>
            <p:nvSpPr>
              <p:cNvPr id="31" name="TextBox 30"/>
              <p:cNvSpPr txBox="1"/>
              <p:nvPr/>
            </p:nvSpPr>
            <p:spPr>
              <a:xfrm flipV="1">
                <a:off x="4727579" y="1629920"/>
                <a:ext cx="3702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ym typeface="Symbol"/>
                  </a:rPr>
                  <a:t></a:t>
                </a:r>
                <a:endParaRPr lang="ru-RU" sz="2800" b="1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031242" y="1583113"/>
                <a:ext cx="10374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/>
                  <a:t>А</a:t>
                </a:r>
                <a:r>
                  <a:rPr lang="en-US" sz="3200" dirty="0"/>
                  <a:t>D</a:t>
                </a:r>
                <a:r>
                  <a:rPr lang="ru-RU" sz="3200" dirty="0" smtClean="0"/>
                  <a:t>С</a:t>
                </a:r>
                <a:endParaRPr lang="ru-RU" sz="3600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093269" y="1645949"/>
              <a:ext cx="4026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/>
                <a:t>и</a:t>
              </a:r>
              <a:endParaRPr lang="ru-RU" sz="28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644008" y="2154421"/>
            <a:ext cx="1523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АВ = </a:t>
            </a:r>
            <a:r>
              <a:rPr lang="en-US" sz="2800" dirty="0"/>
              <a:t>CD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634028" y="2707778"/>
            <a:ext cx="1507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BC = DA</a:t>
            </a:r>
            <a:endParaRPr lang="ru-RU" sz="2800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4632765" y="3113204"/>
            <a:ext cx="1660000" cy="646331"/>
            <a:chOff x="4632765" y="3148334"/>
            <a:chExt cx="1367090" cy="646331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5436096" y="3284863"/>
              <a:ext cx="338223" cy="4462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300" dirty="0" smtClean="0">
                  <a:sym typeface="Symbol"/>
                </a:rPr>
                <a:t></a:t>
              </a:r>
              <a:endParaRPr lang="ru-RU" sz="2300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632765" y="3314736"/>
              <a:ext cx="38183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dirty="0">
                  <a:sym typeface="Symbol"/>
                </a:rPr>
                <a:t></a:t>
              </a:r>
              <a:endParaRPr lang="ru-RU" sz="2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96228" y="3148334"/>
              <a:ext cx="6398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3600" dirty="0" smtClean="0"/>
                <a:t> </a:t>
              </a:r>
              <a:r>
                <a:rPr lang="en-US" sz="2800" dirty="0" smtClean="0"/>
                <a:t>=</a:t>
              </a:r>
              <a:endParaRPr lang="ru-RU" sz="36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682754" y="3242705"/>
              <a:ext cx="3171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4621612" y="3645024"/>
            <a:ext cx="1660000" cy="646331"/>
            <a:chOff x="4632765" y="3148334"/>
            <a:chExt cx="1367090" cy="646331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5436096" y="3284863"/>
              <a:ext cx="338223" cy="4462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300" dirty="0" smtClean="0">
                  <a:sym typeface="Symbol"/>
                </a:rPr>
                <a:t></a:t>
              </a:r>
              <a:endParaRPr lang="ru-RU" sz="2300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4632765" y="3314736"/>
              <a:ext cx="3144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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796228" y="3148334"/>
              <a:ext cx="6398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600" dirty="0" smtClean="0"/>
                <a:t> </a:t>
              </a:r>
              <a:r>
                <a:rPr lang="en-US" sz="2800" dirty="0" smtClean="0"/>
                <a:t>=</a:t>
              </a:r>
              <a:endParaRPr lang="ru-RU" sz="36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682754" y="3242705"/>
              <a:ext cx="3171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653964" y="4282268"/>
            <a:ext cx="2366308" cy="523220"/>
            <a:chOff x="4587229" y="4362793"/>
            <a:chExt cx="2366308" cy="523220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4704203" y="4362793"/>
              <a:ext cx="224933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Arial Black" pitchFamily="34" charset="0"/>
                </a:rPr>
                <a:t> 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 +   3 = 90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</a:t>
              </a:r>
              <a:endPara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4587229" y="4453844"/>
              <a:ext cx="45060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>
                  <a:sym typeface="Symbol"/>
                </a:rPr>
                <a:t></a:t>
              </a:r>
              <a:endParaRPr lang="ru-RU" sz="2000" dirty="0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5331135" y="4458628"/>
              <a:ext cx="4636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dirty="0">
                  <a:sym typeface="Symbol"/>
                </a:rPr>
                <a:t></a:t>
              </a:r>
              <a:endParaRPr lang="ru-RU" sz="2000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625455" y="4772233"/>
            <a:ext cx="2464924" cy="523220"/>
            <a:chOff x="4625455" y="4742737"/>
            <a:chExt cx="2464924" cy="523220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4744865" y="4742737"/>
              <a:ext cx="23455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2 +   4 = 90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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4625455" y="4829090"/>
              <a:ext cx="45060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>
                  <a:sym typeface="Symbol"/>
                </a:rPr>
                <a:t></a:t>
              </a:r>
              <a:endParaRPr lang="ru-RU" sz="2000" dirty="0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5417543" y="4832498"/>
              <a:ext cx="45060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>
                  <a:sym typeface="Symbol"/>
                </a:rPr>
                <a:t></a:t>
              </a:r>
              <a:endParaRPr lang="ru-RU" sz="2000" dirty="0"/>
            </a:p>
          </p:txBody>
        </p:sp>
      </p:grpSp>
      <p:grpSp>
        <p:nvGrpSpPr>
          <p:cNvPr id="43009" name="Группа 43008"/>
          <p:cNvGrpSpPr/>
          <p:nvPr/>
        </p:nvGrpSpPr>
        <p:grpSpPr>
          <a:xfrm>
            <a:off x="700724" y="2391392"/>
            <a:ext cx="3151196" cy="1732"/>
            <a:chOff x="700724" y="2391392"/>
            <a:chExt cx="3151196" cy="1732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700724" y="2391392"/>
              <a:ext cx="266328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>
              <a:off x="3585592" y="2393124"/>
              <a:ext cx="266328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015" name="Группа 43014"/>
          <p:cNvGrpSpPr/>
          <p:nvPr/>
        </p:nvGrpSpPr>
        <p:grpSpPr>
          <a:xfrm>
            <a:off x="2166240" y="1340768"/>
            <a:ext cx="103236" cy="2101248"/>
            <a:chOff x="2166240" y="1340768"/>
            <a:chExt cx="103236" cy="2101248"/>
          </a:xfrm>
        </p:grpSpPr>
        <p:grpSp>
          <p:nvGrpSpPr>
            <p:cNvPr id="43014" name="Группа 43013"/>
            <p:cNvGrpSpPr/>
            <p:nvPr/>
          </p:nvGrpSpPr>
          <p:grpSpPr>
            <a:xfrm>
              <a:off x="2166240" y="1340768"/>
              <a:ext cx="101504" cy="324916"/>
              <a:chOff x="2166240" y="1340768"/>
              <a:chExt cx="101504" cy="324916"/>
            </a:xfrm>
          </p:grpSpPr>
          <p:cxnSp>
            <p:nvCxnSpPr>
              <p:cNvPr id="69" name="Прямая соединительная линия 68"/>
              <p:cNvCxnSpPr/>
              <p:nvPr/>
            </p:nvCxnSpPr>
            <p:spPr>
              <a:xfrm>
                <a:off x="2166240" y="1340768"/>
                <a:ext cx="0" cy="324916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Прямая соединительная линия 72"/>
              <p:cNvCxnSpPr/>
              <p:nvPr/>
            </p:nvCxnSpPr>
            <p:spPr>
              <a:xfrm>
                <a:off x="2267744" y="1340768"/>
                <a:ext cx="0" cy="324916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Группа 74"/>
            <p:cNvGrpSpPr/>
            <p:nvPr/>
          </p:nvGrpSpPr>
          <p:grpSpPr>
            <a:xfrm>
              <a:off x="2167972" y="3117100"/>
              <a:ext cx="101504" cy="324916"/>
              <a:chOff x="2166240" y="1340768"/>
              <a:chExt cx="101504" cy="324916"/>
            </a:xfrm>
          </p:grpSpPr>
          <p:cxnSp>
            <p:nvCxnSpPr>
              <p:cNvPr id="76" name="Прямая соединительная линия 75"/>
              <p:cNvCxnSpPr/>
              <p:nvPr/>
            </p:nvCxnSpPr>
            <p:spPr>
              <a:xfrm>
                <a:off x="2166240" y="1340768"/>
                <a:ext cx="0" cy="324916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Прямая соединительная линия 76"/>
              <p:cNvCxnSpPr/>
              <p:nvPr/>
            </p:nvCxnSpPr>
            <p:spPr>
              <a:xfrm>
                <a:off x="2267744" y="1340768"/>
                <a:ext cx="0" cy="324916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76171000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3749675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0032" y="3030845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1 = 4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2" y="141277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2 = 3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0032" y="1935996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1 + 3 = 90, значит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2452658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1 + 2 = </a:t>
            </a:r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90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5184" y="3615407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3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+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1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= 90, значит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4721" y="4149080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3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+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4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=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90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40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сумма у</Template>
  <TotalTime>212</TotalTime>
  <Words>437</Words>
  <Application>Microsoft Office PowerPoint</Application>
  <PresentationFormat>Экран (4:3)</PresentationFormat>
  <Paragraphs>75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Поток</vt:lpstr>
      <vt:lpstr>Специальное оформление</vt:lpstr>
      <vt:lpstr>Формула</vt:lpstr>
      <vt:lpstr>Презентация PowerPoint</vt:lpstr>
      <vt:lpstr>  Научно-исследовательская лаборатория</vt:lpstr>
      <vt:lpstr>Презентация PowerPoint</vt:lpstr>
      <vt:lpstr>Дайте название каждой фигуре</vt:lpstr>
      <vt:lpstr> Дополните определение видов углов </vt:lpstr>
      <vt:lpstr>Прочитайте следующие определения и выберите, какое из них  неверное </vt:lpstr>
      <vt:lpstr>Свойство углов треугольника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Научно-исследовательская лаборатория</dc:title>
  <dc:creator>Оленька привет</dc:creator>
  <cp:lastModifiedBy>Воспитатель</cp:lastModifiedBy>
  <cp:revision>28</cp:revision>
  <dcterms:created xsi:type="dcterms:W3CDTF">2014-12-30T18:12:26Z</dcterms:created>
  <dcterms:modified xsi:type="dcterms:W3CDTF">2020-09-17T11:41:37Z</dcterms:modified>
</cp:coreProperties>
</file>