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5" r:id="rId5"/>
    <p:sldId id="260" r:id="rId6"/>
    <p:sldId id="263" r:id="rId7"/>
    <p:sldId id="274" r:id="rId8"/>
    <p:sldId id="273" r:id="rId9"/>
    <p:sldId id="266" r:id="rId10"/>
    <p:sldId id="267" r:id="rId11"/>
    <p:sldId id="269" r:id="rId12"/>
    <p:sldId id="268" r:id="rId13"/>
    <p:sldId id="272" r:id="rId14"/>
    <p:sldId id="271" r:id="rId15"/>
    <p:sldId id="270" r:id="rId16"/>
    <p:sldId id="26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2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01995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«Развитие познавательного восприятия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через дидактические игры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использованием нетрадиционного оборудования»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4869160"/>
            <a:ext cx="3385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учитель-логопед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МКДОУ№5 г. Миньяр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Рязанова Алина Рифгатовна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50818"/>
            <a:ext cx="44556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Найди пару по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звуку,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подбери Миньону подружку»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и дифференциация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слухового восприятия,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звуковой памяти и тренировка моторики руки.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контейнеры из-под киндер-сюрпризов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различными видами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0478"/>
            <a:ext cx="3393186" cy="3113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/>
          <a:stretch/>
        </p:blipFill>
        <p:spPr bwMode="auto">
          <a:xfrm>
            <a:off x="1331640" y="3515999"/>
            <a:ext cx="3240359" cy="27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8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922" y="620688"/>
            <a:ext cx="4536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рядов,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иньоны строятся в ряд».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развитие слухового восприятия и внимания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контейнеры из-под киндер-сюрпризов с различными видами предметов.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48639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4932040" y="2078478"/>
            <a:ext cx="3816424" cy="3453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3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32" y="252233"/>
            <a:ext cx="43732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Звуковое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лото или подбери Миньону картинку».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 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слухового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зрительного восприятия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внимания.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Средства: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контейнеры из-под киндер-сюрпризов с различными видами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предметов, карточки с изображением предметов.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7" b="20832"/>
          <a:stretch/>
        </p:blipFill>
        <p:spPr bwMode="auto">
          <a:xfrm>
            <a:off x="5292080" y="466786"/>
            <a:ext cx="3312368" cy="260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 b="23159"/>
          <a:stretch/>
        </p:blipFill>
        <p:spPr bwMode="auto">
          <a:xfrm>
            <a:off x="4283968" y="3416466"/>
            <a:ext cx="2736305" cy="2707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2866208" cy="2331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3739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«Определи на ощупь, что у ёжика на спинке».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развивать у детей тактильное восприятие; обогащать активный словарь детей новыми словами, развивать память, внимание, воображение, образное мышление; мелкую моторику.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Средство: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ёжики с приклеенными предметами на спине.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571772" cy="4501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4367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/>
          </a:p>
          <a:p>
            <a:r>
              <a:rPr lang="ru-RU" b="1" u="sng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«Найди пару или ёжик и Миньон друзья».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развивать у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тактильное и слухового восприятие, умение соотнести звук с предметом.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Средство: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ёжики с приклеенными предметами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спине,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контейнеры из-под киндер-сюрпризов с различными видами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предметов.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79052"/>
            <a:ext cx="3439347" cy="2749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t="4881"/>
          <a:stretch/>
        </p:blipFill>
        <p:spPr bwMode="auto">
          <a:xfrm>
            <a:off x="1619672" y="3501007"/>
            <a:ext cx="3757587" cy="2860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7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81" y="404664"/>
            <a:ext cx="46122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«Соотнеси звук и картинки, у ёжика в гостях».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развивать у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тактильное, зрительное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слухового восприятие, умение соотнести звук с предметом.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Средство: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ёжики с приклеенными предметами на спине, контейнеры из-под киндер-сюрпризов с различными видами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предметов, картинки с изображением разных предметов.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0728"/>
            <a:ext cx="3159316" cy="3321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b="10518"/>
          <a:stretch/>
        </p:blipFill>
        <p:spPr bwMode="auto">
          <a:xfrm>
            <a:off x="1928578" y="3844532"/>
            <a:ext cx="3591364" cy="274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536" y="980728"/>
            <a:ext cx="77768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Совершенствуются навыки слухового восприятия,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Совершенствуются навыки зрительного восприятия, овладение чтением, математическими операциями;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Совершенствуются тактильные восприятия, развивается мелкая моторика рук, подготовка руки к письму;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Повышается уровень познавательной активности;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Становится более высоким уровень речевого развития;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Познавательное воспитание осуществляется в детском саду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непрерывной непосредственно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-в образовательной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режимных моментах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самостоятельной деятельности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40742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666" y="1556792"/>
            <a:ext cx="7405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зрительного, слухового и тактильного восприятие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через дидактические игры.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128792" cy="580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831" y="832356"/>
            <a:ext cx="360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восприятия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0398" y="2564904"/>
            <a:ext cx="128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549788" y="1556792"/>
            <a:ext cx="948309" cy="832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7" y="3068960"/>
            <a:ext cx="1977525" cy="148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7"/>
          <a:stretch/>
        </p:blipFill>
        <p:spPr>
          <a:xfrm>
            <a:off x="3498097" y="2948297"/>
            <a:ext cx="2154024" cy="1562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783003" y="2404576"/>
            <a:ext cx="1166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слуховое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366496" y="1556792"/>
            <a:ext cx="0" cy="7124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84169" y="2488465"/>
            <a:ext cx="141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тактильное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220073" y="1556792"/>
            <a:ext cx="864096" cy="5517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3" b="27041"/>
          <a:stretch/>
        </p:blipFill>
        <p:spPr bwMode="auto">
          <a:xfrm>
            <a:off x="6057219" y="3026156"/>
            <a:ext cx="2448272" cy="1627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2944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7" y="1052736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 детей с ОВЗ наблюдается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изкий уровень развития восприятия: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Недостаточное развитие слухового восприятия;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Недостаточное развитие зрительного восприятия;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Недостаточно сформировано тактильное восприятие;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Снижена познавательная активность;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Несформированность игровой деятельности;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Слабость воображения;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как следствие недостаточного развития познавательного восприятия -  низкий уровень речевого развития.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82013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915447" cy="3275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" r="2999"/>
          <a:stretch/>
        </p:blipFill>
        <p:spPr bwMode="auto">
          <a:xfrm>
            <a:off x="4644008" y="1772816"/>
            <a:ext cx="410445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6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32656"/>
            <a:ext cx="7560840" cy="6120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422068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Картотека дидактических игр по развитию познавательного восприятия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использованием нетрадиционного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оборудования.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«Что звучит, назови Миньона».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развитие слухового восприятия, умение различать звуки на слух, развивать умение переключать слуховое внимание.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контейнеры из-под киндер-сюрпризов с различными видами предметов.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22970"/>
            <a:ext cx="3803915" cy="3158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707904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6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83" y="260648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«Угадай, где позвонили»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слухового восприятия и внимания, ориентирования в пространстве.</a:t>
            </a: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контейнеры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из-под киндер-сюрпризов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различными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видами предметов, шарф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9" y="3284984"/>
            <a:ext cx="3851920" cy="3247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36" y="1700808"/>
            <a:ext cx="3994445" cy="3499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8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590</TotalTime>
  <Words>348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103</cp:revision>
  <dcterms:created xsi:type="dcterms:W3CDTF">2018-03-15T08:13:53Z</dcterms:created>
  <dcterms:modified xsi:type="dcterms:W3CDTF">2018-04-25T17:19:41Z</dcterms:modified>
</cp:coreProperties>
</file>