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asyen.ru/load/nachalnykh/igra/interaktivnaja_igra_zakonchi_poslovicu/217-1-0-4451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oiposlovicy.ru/trud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сведения 2">
            <a:hlinkClick r:id="" action="ppaction://hlinkshowjump?jump=lastslide" highlightClick="1"/>
          </p:cNvPr>
          <p:cNvSpPr/>
          <p:nvPr/>
        </p:nvSpPr>
        <p:spPr>
          <a:xfrm>
            <a:off x="611560" y="836712"/>
            <a:ext cx="1224136" cy="1326236"/>
          </a:xfrm>
          <a:prstGeom prst="actionButtonInformati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980728"/>
            <a:ext cx="6219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Закончи пословицу</a:t>
            </a:r>
          </a:p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(поговорку) о труде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1076" y="392064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Интерактивное задание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7" name="Picture 3" descr="C:\Users\user\Desktop\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96237"/>
            <a:ext cx="4536504" cy="35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Стрелка вправо 7">
            <a:hlinkClick r:id="" action="ppaction://hlinkshowjump?jump=endshow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2008" y="2068718"/>
            <a:ext cx="878199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 </a:t>
            </a:r>
          </a:p>
        </p:txBody>
      </p:sp>
      <p:sp useBgFill="1"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1055937" y="5338912"/>
            <a:ext cx="1042416" cy="1042416"/>
          </a:xfrm>
          <a:prstGeom prst="actionButtonHom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79" y="3881189"/>
            <a:ext cx="2933447" cy="221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04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Используемые Интернет – ресурсы: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225" y="1268760"/>
            <a:ext cx="87652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1. Современный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учительский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портал [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Электронный ресурс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]. Дубровина 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В.А. Интерактивная игра «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акончи пословицу». – 11.09.2016.,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URL: 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3"/>
              </a:rPr>
              <a:t>https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3"/>
              </a:rPr>
              <a:t>://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3"/>
              </a:rPr>
              <a:t>easyen.ru/load/nachalnykh/igra/interaktivnaja_igra_zakonchi_poslovicu/217-1-0-44516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2. Мои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пословицы [Электронный ресурс]. Пословицы и поговорки о труде,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трудолюбии. -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URL: </a:t>
            </a:r>
            <a:r>
              <a:rPr lang="en-US" dirty="0">
                <a:latin typeface="Century Gothic" panose="020B0502020202020204" pitchFamily="34" charset="0"/>
                <a:hlinkClick r:id="rId4"/>
              </a:rPr>
              <a:t>http://</a:t>
            </a:r>
            <a:r>
              <a:rPr lang="en-US" dirty="0" smtClean="0">
                <a:latin typeface="Century Gothic" panose="020B0502020202020204" pitchFamily="34" charset="0"/>
                <a:hlinkClick r:id="rId4"/>
              </a:rPr>
              <a:t>moiposlovicy.ru/trud.html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1485960" y="476672"/>
            <a:ext cx="7406520" cy="2160240"/>
          </a:xfrm>
          <a:prstGeom prst="wedgeRoundRectCallout">
            <a:avLst>
              <a:gd name="adj1" fmla="val -29791"/>
              <a:gd name="adj2" fmla="val 6866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Ребята!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Будьте внимательны! Неправильный ответ – исчезнет. Правильный ответ увеличится в размере, вы услышите барабанную дробь, появится стрелка перехода на следующий слайд.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Желаю удачи!!!</a:t>
            </a:r>
            <a:endParaRPr lang="ru-RU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2" descr="C:\Users\user\Desktop\cheburashka_by_lessanamidairo-d77of9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4" y="2814312"/>
            <a:ext cx="4935909" cy="372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899176" y="1766054"/>
            <a:ext cx="3204356" cy="936104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е танцует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4716016" y="1766054"/>
            <a:ext cx="3234274" cy="936104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е поёт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2702798" y="3023659"/>
            <a:ext cx="3372203" cy="96809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е ест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1722944" y="894491"/>
            <a:ext cx="5331909" cy="58477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tx2">
                <a:lumMod val="20000"/>
                <a:lumOff val="80000"/>
              </a:schemeClr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КТО НЕ </a:t>
            </a:r>
            <a:r>
              <a:rPr lang="ru-RU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РАБОТАЕТ, ТОТ </a:t>
            </a:r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….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933447" cy="221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7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1547664" y="1988840"/>
            <a:ext cx="3204356" cy="95410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 месте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3577890" y="3284984"/>
            <a:ext cx="3249598" cy="82562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 полу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5139629" y="1988840"/>
            <a:ext cx="3372203" cy="954106"/>
          </a:xfrm>
          <a:prstGeom prst="roundRect">
            <a:avLst>
              <a:gd name="adj" fmla="val 22223"/>
            </a:avLst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 печи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1396173" y="976372"/>
            <a:ext cx="7098418" cy="58477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accent1">
                <a:lumMod val="60000"/>
                <a:lumOff val="40000"/>
              </a:schemeClr>
            </a:contourClr>
          </a:sp3d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ХОЧЕШЬ ЕСТЬ КАЛАЧИ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 СИДИ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933447" cy="221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9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1334393" y="1772816"/>
            <a:ext cx="3204356" cy="95410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украшает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763295" y="2996952"/>
            <a:ext cx="3550907" cy="82562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подбадривает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5004048" y="1772816"/>
            <a:ext cx="3372203" cy="95410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портит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1219314" y="804161"/>
            <a:ext cx="7324441" cy="58477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2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ТРУД ЧЕЛОВЕКА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КОРМИТ, А ЛЕНЬ…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933447" cy="221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3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1044370" y="1700808"/>
            <a:ext cx="3204356" cy="936104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уважают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4457865" y="1700808"/>
            <a:ext cx="3234274" cy="936104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ценят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2562624" y="2780928"/>
            <a:ext cx="3372203" cy="96809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чтут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1050726" y="709531"/>
            <a:ext cx="7056740" cy="5847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КТО ЛЮБИТ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ТРУД - ТОГО ЛЮДИ…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933447" cy="221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871861" y="1788789"/>
            <a:ext cx="3204356" cy="95410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болота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2771800" y="3013581"/>
            <a:ext cx="3249598" cy="825628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озера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4590107" y="1788789"/>
            <a:ext cx="3372203" cy="95410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пруда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615715" y="1001103"/>
            <a:ext cx="8167621" cy="5847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БЕЗ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ТРУДА -  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НЕ ВЫНЕШЬ И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РЫБКУ ИЗ…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933447" cy="221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5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Скругленный прямоугольник 4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979922" y="1938874"/>
            <a:ext cx="3204356" cy="936104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поруки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6" name="Скругленный прямоугольник 5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4716016" y="1914398"/>
            <a:ext cx="3234274" cy="936104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муки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7" name="Скругленный прямоугольник 6">
            <a:hlinkClick r:id="" action="ppaction://noaction">
              <a:snd r:embed="rId3" name="drumroll.wav"/>
            </a:hlinkClick>
          </p:cNvPr>
          <p:cNvSpPr/>
          <p:nvPr/>
        </p:nvSpPr>
        <p:spPr>
          <a:xfrm>
            <a:off x="2503586" y="3068960"/>
            <a:ext cx="3372203" cy="96809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скуки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 useBgFill="1"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2135985" y="1052736"/>
            <a:ext cx="5630067" cy="5847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УМЕЛЫЕ РУКИ НЕ ЗНАЮТ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933447" cy="221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Стрелка вправо 7">
            <a:hlinkClick r:id="" action="ppaction://hlinkshowjump?jump=endshow"/>
          </p:cNvPr>
          <p:cNvSpPr/>
          <p:nvPr/>
        </p:nvSpPr>
        <p:spPr>
          <a:xfrm>
            <a:off x="7020272" y="5805264"/>
            <a:ext cx="1491560" cy="576064"/>
          </a:xfrm>
          <a:prstGeom prst="rightArrow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user\Desktop\cheburashka_by_lessanamidairo-d77of9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4" y="2814312"/>
            <a:ext cx="4935909" cy="372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339752" y="980727"/>
            <a:ext cx="5112568" cy="1371919"/>
          </a:xfrm>
          <a:prstGeom prst="wedgeRoundRectCallout">
            <a:avLst>
              <a:gd name="adj1" fmla="val -26212"/>
              <a:gd name="adj2" fmla="val 10143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Молодцы, ребята!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Спасибо за помощь!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165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user</cp:lastModifiedBy>
  <cp:revision>26</cp:revision>
  <dcterms:created xsi:type="dcterms:W3CDTF">2016-06-25T12:57:36Z</dcterms:created>
  <dcterms:modified xsi:type="dcterms:W3CDTF">2018-10-18T02:39:02Z</dcterms:modified>
</cp:coreProperties>
</file>