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0" r:id="rId5"/>
    <p:sldId id="262" r:id="rId6"/>
    <p:sldId id="264" r:id="rId7"/>
    <p:sldId id="265" r:id="rId8"/>
    <p:sldId id="266" r:id="rId9"/>
    <p:sldId id="269" r:id="rId10"/>
    <p:sldId id="267" r:id="rId11"/>
    <p:sldId id="268" r:id="rId12"/>
    <p:sldId id="263" r:id="rId13"/>
    <p:sldId id="258" r:id="rId14"/>
    <p:sldId id="25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8" autoAdjust="0"/>
    <p:restoredTop sz="94660"/>
  </p:normalViewPr>
  <p:slideViewPr>
    <p:cSldViewPr>
      <p:cViewPr varScale="1">
        <p:scale>
          <a:sx n="70" d="100"/>
          <a:sy n="70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ля\Desktop\14259687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53" y="-531440"/>
            <a:ext cx="9324528" cy="750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49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6672"/>
            <a:ext cx="4745087" cy="5694104"/>
          </a:xfrm>
        </p:spPr>
      </p:pic>
    </p:spTree>
    <p:extLst>
      <p:ext uri="{BB962C8B-B14F-4D97-AF65-F5344CB8AC3E}">
        <p14:creationId xmlns:p14="http://schemas.microsoft.com/office/powerpoint/2010/main" val="25148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378618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403244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7144">
            <a:off x="3901022" y="2408573"/>
            <a:ext cx="2669009" cy="320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8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377"/>
            <a:ext cx="9252520" cy="7308391"/>
          </a:xfrm>
        </p:spPr>
      </p:pic>
    </p:spTree>
    <p:extLst>
      <p:ext uri="{BB962C8B-B14F-4D97-AF65-F5344CB8AC3E}">
        <p14:creationId xmlns:p14="http://schemas.microsoft.com/office/powerpoint/2010/main" val="27370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Юля\Desktop\2171158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580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06319m1_10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00" y="1052736"/>
            <a:ext cx="7128792" cy="4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4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Юля\Desktop\90294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721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081" cy="751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23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37" y="58219"/>
            <a:ext cx="9129561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9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0" y="-2279446"/>
            <a:ext cx="9279029" cy="938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0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b="9397"/>
          <a:stretch/>
        </p:blipFill>
        <p:spPr bwMode="auto">
          <a:xfrm>
            <a:off x="0" y="332656"/>
            <a:ext cx="5022318" cy="592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t="2656" r="18843"/>
          <a:stretch/>
        </p:blipFill>
        <p:spPr bwMode="auto">
          <a:xfrm>
            <a:off x="4992558" y="800481"/>
            <a:ext cx="4024267" cy="499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>
            <a:stCxn id="2050" idx="3"/>
          </p:cNvCxnSpPr>
          <p:nvPr/>
        </p:nvCxnSpPr>
        <p:spPr>
          <a:xfrm flipH="1">
            <a:off x="1475656" y="3295594"/>
            <a:ext cx="3546662" cy="2365654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01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1328"/>
            <a:ext cx="2016224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1" y="332656"/>
            <a:ext cx="3456384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68960"/>
            <a:ext cx="2141202" cy="21412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14" y="478017"/>
            <a:ext cx="2900952" cy="24658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70" y="3933056"/>
            <a:ext cx="2234886" cy="2665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853042"/>
            <a:ext cx="2206735" cy="17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5" y="1052736"/>
            <a:ext cx="4024313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59"/>
            <a:ext cx="4560639" cy="45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15817">
            <a:off x="3812681" y="4020442"/>
            <a:ext cx="2092401" cy="148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15817">
            <a:off x="3812680" y="4020442"/>
            <a:ext cx="2092401" cy="148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5046127" cy="626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325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15</cp:revision>
  <dcterms:created xsi:type="dcterms:W3CDTF">2018-08-29T15:44:35Z</dcterms:created>
  <dcterms:modified xsi:type="dcterms:W3CDTF">2018-09-02T17:35:04Z</dcterms:modified>
</cp:coreProperties>
</file>