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608"/>
    <a:srgbClr val="3905CB"/>
    <a:srgbClr val="CD95DF"/>
    <a:srgbClr val="4C216D"/>
    <a:srgbClr val="AF54CC"/>
    <a:srgbClr val="6A2D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898" autoAdjust="0"/>
  </p:normalViewPr>
  <p:slideViewPr>
    <p:cSldViewPr>
      <p:cViewPr varScale="1">
        <p:scale>
          <a:sx n="52" d="100"/>
          <a:sy n="52" d="100"/>
        </p:scale>
        <p:origin x="-5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3905CB"/>
            </a:gs>
            <a:gs pos="46000">
              <a:srgbClr val="CD95DF"/>
            </a:gs>
            <a:gs pos="23000">
              <a:srgbClr val="7030A0"/>
            </a:gs>
            <a:gs pos="0">
              <a:srgbClr val="CD95DF"/>
            </a:gs>
            <a:gs pos="0">
              <a:srgbClr val="AF54CC"/>
            </a:gs>
            <a:gs pos="0">
              <a:srgbClr val="CD95DF"/>
            </a:gs>
            <a:gs pos="0">
              <a:schemeClr val="tx2">
                <a:lumMod val="60000"/>
                <a:lumOff val="40000"/>
              </a:schemeClr>
            </a:gs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5;&#1072;%2028.01.2014\&#1085;&#1086;&#1091;%202014\2%20&#1050;&#1051;&#1040;&#1057;&#1057;\vechnyj_strannik_-_muzyka_sfer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724" y="-243409"/>
            <a:ext cx="9529724" cy="710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155632" cy="183208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Конкурс исследовательских работ и творческих проектов младших школьников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«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Я – исследователь».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8839200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«Астрономия в искусстве»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509120"/>
            <a:ext cx="536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 </a:t>
            </a:r>
            <a:r>
              <a:rPr lang="ru-R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Саломатов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Владислав </a:t>
            </a: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ученик 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 «а» класса    </a:t>
            </a: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МОУ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>
              <a:lnSpc>
                <a:spcPct val="80000"/>
              </a:lnSpc>
            </a:pP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Жидкова Т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атьяна Сергеевна</a:t>
            </a: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Копейск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2014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970"/>
            <a:ext cx="9144000" cy="692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vechnyj_strannik_-_muzyka_sfe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163" y="30163"/>
            <a:ext cx="244475" cy="2444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0402" y="0"/>
            <a:ext cx="9354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229025" cy="23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15714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343636" cy="29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54586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Выводы: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Тема космоса – одна из вечных тем в искусстве.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Не вся художественная литература затрагивающая тему космоса правильна, с научной точки зрения.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Поэты и писатели, композиторы и художники разных исторических эпох выражают тему космоса, опираясь на определённые исторические события, также используют выразительные средства, характерные для данного времени.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941168"/>
            <a:ext cx="7498080" cy="13072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работ и творческих проектов младших школьников «Я – исследователь».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089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«Астрономия в искусстве»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724" y="-243409"/>
            <a:ext cx="9529724" cy="710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55576" y="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Конкурс исследовательских работ и творческих проектов младших школьников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«Я – исследователь».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20486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«Астрономия в искусстве»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312368" cy="32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640960" cy="33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36922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4450506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Цель исследования – </a:t>
            </a:r>
            <a:r>
              <a:rPr lang="ru-RU" sz="4800" dirty="0" smtClean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Comic Sans MS" pitchFamily="66" charset="0"/>
                <a:cs typeface="Times New Roman" pitchFamily="18" charset="0"/>
              </a:rPr>
              <a:t>изучение влияния астрономических знаний на развитие искусства.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38152" cy="504056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Задачи: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1. Изучить состояние проблемы в литературе.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2. Провести анализ реализации астрономических знаний в художественной литературе, музыке и живописи.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3. Выявить особенности влияния оказанные знаниями о космосе на искусство.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4. Предоставить соответствующие выводы.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915816" y="6248400"/>
            <a:ext cx="6017872" cy="42096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Объект исследования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: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>
                <a:latin typeface="Comic Sans MS" pitchFamily="66" charset="0"/>
              </a:rPr>
              <a:t>реализация </a:t>
            </a:r>
            <a:r>
              <a:rPr lang="ru-RU" dirty="0" smtClean="0">
                <a:latin typeface="Comic Sans MS" pitchFamily="66" charset="0"/>
              </a:rPr>
              <a:t>астрономических знаний в искусстве.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Предмет исследования: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>
                <a:latin typeface="Comic Sans MS" pitchFamily="66" charset="0"/>
              </a:rPr>
              <a:t>развитие </a:t>
            </a:r>
            <a:r>
              <a:rPr lang="ru-RU" dirty="0" smtClean="0">
                <a:latin typeface="Comic Sans MS" pitchFamily="66" charset="0"/>
              </a:rPr>
              <a:t>искусства под влиянием астрономии.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093296"/>
            <a:ext cx="7498080" cy="764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524259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Гипотеза исследования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: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>
                <a:latin typeface="Comic Sans MS" pitchFamily="66" charset="0"/>
              </a:rPr>
              <a:t>тема космоса – это вечная тема в искусстве, но разных эпохах обретает свои образы.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653136"/>
            <a:ext cx="7498080" cy="15952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Теоретико-методологическая база исследования: 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Comic Sans MS" pitchFamily="66" charset="0"/>
                <a:cs typeface="Times New Roman" pitchFamily="18" charset="0"/>
              </a:rPr>
              <a:t>данная тема практически не разработана в современной литературе. Определенные шаги по данной проблематике реализованы в статье  Фрэнка Малина в статье «Космос в искусстве и искусство в космосе», в работах Владимира Фёдоровича Карташова доцента  ЧГПУ, примером может являться его статья «Изобразительное искусство на занятиях по астрономии».</a:t>
            </a:r>
            <a:br>
              <a:rPr lang="ru-RU" sz="3100" dirty="0" smtClean="0">
                <a:latin typeface="Comic Sans MS" pitchFamily="66" charset="0"/>
                <a:cs typeface="Times New Roman" pitchFamily="18" charset="0"/>
              </a:rPr>
            </a:br>
            <a:endParaRPr lang="ru-RU" sz="31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661248"/>
            <a:ext cx="7498080" cy="587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545861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Практическая значимость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исследования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состоит в том, что разработанные материалы могут быть использованы для проведения занятий по мировой художественной культуре, на уроках природоведения с целью привлечь внимание учащихся к удивительной и иногда неожиданной красоте окружающего мира и искусства,  а также в рамках работы кружка.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endParaRPr lang="ru-RU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4340" y="0"/>
            <a:ext cx="11024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103</Words>
  <Application>Microsoft Office PowerPoint</Application>
  <PresentationFormat>Экран (4:3)</PresentationFormat>
  <Paragraphs>25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Конкурс исследовательских работ и творческих проектов младших школьников    «Я – исследователь». </vt:lpstr>
      <vt:lpstr>Слайд 2</vt:lpstr>
      <vt:lpstr> Цель исследования –   изучение влияния астрономических знаний на развитие искусства. </vt:lpstr>
      <vt:lpstr>Задачи:  1. Изучить состояние проблемы в литературе.  2. Провести анализ реализации астрономических знаний в художественной литературе, музыке и живописи.  3. Выявить особенности влияния оказанные знаниями о космосе на искусство.  4. Предоставить соответствующие выводы. </vt:lpstr>
      <vt:lpstr>Объект исследования:   реализация астрономических знаний в искусстве.  Предмет исследования:   развитие искусства под влиянием астрономии. </vt:lpstr>
      <vt:lpstr>Гипотеза исследования:   тема космоса – это вечная тема в искусстве, но разных эпохах обретает свои образы. </vt:lpstr>
      <vt:lpstr>Теоретико-методологическая база исследования:    данная тема практически не разработана в современной литературе. Определенные шаги по данной проблематике реализованы в статье  Фрэнка Малина в статье «Космос в искусстве и искусство в космосе», в работах Владимира Фёдоровича Карташова доцента  ЧГПУ, примером может являться его статья «Изобразительное искусство на занятиях по астрономии». </vt:lpstr>
      <vt:lpstr>Практическая значимость исследования   состоит в том, что разработанные материалы могут быть использованы для проведения занятий по мировой художественной культуре, на уроках природоведения с целью привлечь внимание учащихся к удивительной и иногда неожиданной красоте окружающего мира и искусства,  а также в рамках работы кружка. </vt:lpstr>
      <vt:lpstr>Слайд 9</vt:lpstr>
      <vt:lpstr>Слайд 10</vt:lpstr>
      <vt:lpstr>Слайд 11</vt:lpstr>
      <vt:lpstr>Слайд 12</vt:lpstr>
      <vt:lpstr>Выводы:  1. Тема космоса – одна из вечных тем в искусстве.  2. Не вся художественная литература затрагивающая тему космоса правильна, с научной точки зрения.  3. Поэты и писатели, композиторы и художники разных исторических эпох выражают тему космоса, опираясь на определённые исторические события, также используют выразительные средства, характерные для данного времени.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Жидкова Т.С.</cp:lastModifiedBy>
  <cp:revision>40</cp:revision>
  <dcterms:modified xsi:type="dcterms:W3CDTF">2003-06-05T21:19:33Z</dcterms:modified>
</cp:coreProperties>
</file>