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2" r:id="rId4"/>
    <p:sldId id="258" r:id="rId5"/>
    <p:sldId id="259" r:id="rId6"/>
    <p:sldId id="260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3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3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9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9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6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5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6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2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7A62-702A-448C-97C4-9568A1D9CC42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894F-0940-4853-B59D-82EAC32BF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FFAF"/>
            </a:gs>
            <a:gs pos="100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240"/>
            <a:ext cx="5980287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5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 Сергеевна\Desktop\Власова Лего-лаборатория\Урок ПСИ 04.12.2014\СТАРУХА И ДЕ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61649" cy="64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 Сергеевна\Desktop\Власова Лего-лаборатория\Урок ПСИ 04.12.2014\колобок ушёл от бабушки и деду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8374"/>
            <a:ext cx="8954972" cy="63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 Сергеевна\Desktop\Власова Лего-лаборатория\Урок ПСИ 04.12.2014\колобок и зая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" y="260648"/>
            <a:ext cx="9061648" cy="64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 Сергеевна\Desktop\Власова Лего-лаборатория\Урок ПСИ 04.12.2014\колобок и вол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" y="260648"/>
            <a:ext cx="9029043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 Сергеевна\Desktop\Власова Лего-лаборатория\Урок ПСИ 04.12.2014\колобок и медвед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0757"/>
            <a:ext cx="9036496" cy="638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Ольга Сергеевна\Desktop\Власова Лего-лаборатория\Урок ПСИ 04.12.2014\колобок лис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88640"/>
            <a:ext cx="916967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Сергеевна Власова</dc:creator>
  <cp:lastModifiedBy>Ольга Сергеевна Власова</cp:lastModifiedBy>
  <cp:revision>2</cp:revision>
  <dcterms:created xsi:type="dcterms:W3CDTF">2014-12-08T06:04:03Z</dcterms:created>
  <dcterms:modified xsi:type="dcterms:W3CDTF">2014-12-08T06:18:32Z</dcterms:modified>
</cp:coreProperties>
</file>