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9E432-1C4F-4C97-8BA5-1BB98839B736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476673"/>
            <a:ext cx="6334472" cy="266429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Приобщение родителей к проектной деятельности младших школьников.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4725144"/>
            <a:ext cx="3096344" cy="1656184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Выполнила учитель начальных классов</a:t>
            </a:r>
          </a:p>
          <a:p>
            <a:r>
              <a:rPr lang="ru-RU" sz="2400" dirty="0" smtClean="0"/>
              <a:t>МОУ СОШ №1</a:t>
            </a:r>
          </a:p>
          <a:p>
            <a:r>
              <a:rPr lang="ru-RU" sz="2400" dirty="0" smtClean="0"/>
              <a:t>Попова Л.Б.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Творческий проект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7931224" cy="20162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Максимально свободный и нетрадиционный подход к выполнению и презентации результатов.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u="sng" dirty="0">
                <a:solidFill>
                  <a:schemeClr val="accent2">
                    <a:lumMod val="75000"/>
                  </a:schemeClr>
                </a:solidFill>
              </a:rPr>
              <a:t>Результат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: альманахи, театрализации, спортивные игры, произведения искусства, видеофильмы, стенная газета, сценарий праздника.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645024"/>
            <a:ext cx="4064694" cy="2718263"/>
          </a:xfrm>
        </p:spPr>
      </p:pic>
    </p:spTree>
    <p:extLst>
      <p:ext uri="{BB962C8B-B14F-4D97-AF65-F5344CB8AC3E}">
        <p14:creationId xmlns:p14="http://schemas.microsoft.com/office/powerpoint/2010/main" val="341272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Ролевой проект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Участвуя в таком проекте, дети берут на себя роли литературных героев или исторических персонажей, выдуманных героев с целью воссоздания различных социальных или деловых ситуаций.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465" y="1844824"/>
            <a:ext cx="3528392" cy="3528392"/>
          </a:xfrm>
        </p:spPr>
      </p:pic>
    </p:spTree>
    <p:extLst>
      <p:ext uri="{BB962C8B-B14F-4D97-AF65-F5344CB8AC3E}">
        <p14:creationId xmlns:p14="http://schemas.microsoft.com/office/powerpoint/2010/main" val="114914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Проект – это «пять П»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216024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Проблема – Проектирование – Поиск информации – Продукт - Презентация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Выдвижение первоначальных идей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«Спорьте, заблуждайтесь, ошибайтесь, но ради Бога, размышляйте, и хотя, и криво, да сами» </a:t>
            </a:r>
            <a:r>
              <a:rPr lang="ru-RU" sz="3100" dirty="0" err="1" smtClean="0">
                <a:solidFill>
                  <a:schemeClr val="accent2">
                    <a:lumMod val="75000"/>
                  </a:schemeClr>
                </a:solidFill>
              </a:rPr>
              <a:t>Г.Э.Лессинг</a:t>
            </a:r>
            <a:endParaRPr lang="ru-RU" sz="3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038600" cy="3921299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Нужно помочь ребенку выдвинуть много идей и выбрать приоритетную.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Пусть эти идеи будут разнообразными и дерзкими.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17032"/>
            <a:ext cx="4038600" cy="2676180"/>
          </a:xfrm>
        </p:spPr>
      </p:pic>
    </p:spTree>
    <p:extLst>
      <p:ext uri="{BB962C8B-B14F-4D97-AF65-F5344CB8AC3E}">
        <p14:creationId xmlns:p14="http://schemas.microsoft.com/office/powerpoint/2010/main" val="39857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Постановка целей и задач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Цель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звучит емко, лаконично, отражает тему проекта: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 -написать;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 -составить;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 -узнать;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 -доказать.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Задачи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– это шаги, которые нужно сделать, чтобы достичь цели: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-изучить;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-описать;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-установить;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-выяснить;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-привлечь.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49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Планирование проектной деятельности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703010"/>
              </p:ext>
            </p:extLst>
          </p:nvPr>
        </p:nvGraphicFramePr>
        <p:xfrm>
          <a:off x="1043608" y="1628800"/>
          <a:ext cx="7416824" cy="4608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0858"/>
                <a:gridCol w="1758717"/>
                <a:gridCol w="3707249"/>
              </a:tblGrid>
              <a:tr h="768086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Этапы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Предполагаемые сроки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Планируемое содержание деятельности проекта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20213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Подготовительный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Декабрь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 Изучение актуальности проблемы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 Подбор литературы.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 Консультации с научным руководителем.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 Работа в Интернете (подбор материала по теме).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 Составление плана доклада.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Основной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Январь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 Изучение и систематизация материалов по теме.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 Наблюдение за белками в парке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 Обобщение полученного материала.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68086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Заключительный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Январь-февраль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Подготовка мультимедийной презентации.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Подготовка к защите проекта.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86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Реализация проекта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-взрослые направляют поиск источников информации по теме проекта;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-родители содействуют ребенку в передвижении до библиотеки, музея, выставок.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Источники информации: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 -опрос;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 -наблюдение;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 -эксперимент;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 -интервью;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 -беседа;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 -книга;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 -периодические 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 издания;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 -Интернет.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2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Оценка и самооценка проекта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6872"/>
            <a:ext cx="6768752" cy="2925561"/>
          </a:xfrm>
        </p:spPr>
      </p:pic>
    </p:spTree>
    <p:extLst>
      <p:ext uri="{BB962C8B-B14F-4D97-AF65-F5344CB8AC3E}">
        <p14:creationId xmlns:p14="http://schemas.microsoft.com/office/powerpoint/2010/main" val="395608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Презентация проекта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65104"/>
          </a:xfrm>
        </p:spPr>
        <p:txBody>
          <a:bodyPr/>
          <a:lstStyle/>
          <a:p>
            <a:pPr marL="0" indent="0">
              <a:buNone/>
            </a:pP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Родители могут помочь: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-в оформлении презентации;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-в репетировании выступления;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-снять волнение детей перед выступлением.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84984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14920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Секреты успеха проекта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Поднята тема, интересная многим.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Яркое выступление автора.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Нестандартный подход к освещению темы.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Ясность для жюри, каков вклад автора в проект.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3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68760"/>
            <a:ext cx="77152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ru-RU" sz="3600" u="sng" dirty="0" smtClean="0">
                <a:solidFill>
                  <a:schemeClr val="accent2">
                    <a:lumMod val="75000"/>
                  </a:schemeClr>
                </a:solidFill>
              </a:rPr>
              <a:t>Стандарты второго поколения ставят задачу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сформировать компетенции младшего школьника : научить принимать решения, быть коммуникабельным, мобильным, заниматься проектной деятельностью. 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Вовлечение родителей в процесс создания проекта имеет большую ценность: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 родителей формируется более высокая оценка достижений своих детей.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Развивается более глубокое понимание процесса обучения детей в школе.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Родители больше времени проводят с детьми.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Вырастает авторитет родителей в глазах ребенка.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15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04664"/>
            <a:ext cx="77152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     Любому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обществу нужны одаренные люди, и его задача состоит в том, чтобы рассмотреть  и развить способности всех его представителей. Главная задача семьи и школы состоит в том, чтобы вовремя увидеть, разглядеть способности ребенка и подготовить почву для того, чтобы эти способности были реализованы.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645024"/>
            <a:ext cx="30003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3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Главное слово для родителей «Помочь», но не «Сделать вместо».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4038600" cy="270435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45024"/>
            <a:ext cx="4038600" cy="2665476"/>
          </a:xfrm>
        </p:spPr>
      </p:pic>
    </p:spTree>
    <p:extLst>
      <p:ext uri="{BB962C8B-B14F-4D97-AF65-F5344CB8AC3E}">
        <p14:creationId xmlns:p14="http://schemas.microsoft.com/office/powerpoint/2010/main" val="143549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Проект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– это последовательность действий, направленных на достижение четко определенных целей, осуществляемых в течении определенного ограниченного времени.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12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268760"/>
            <a:ext cx="7499176" cy="485740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Проектная деятельность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– система мероприятий, действий (операций) по моделированию и получению образовательного продукта, заявленного в целеполагании проекта как ожидаемый результат.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11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Основная идея проектного метода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1628801"/>
            <a:ext cx="3668216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«Все, что я познаю, я знаю, для чего это мне надо и где и как я могу эти знания применить»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11463"/>
            <a:ext cx="4038600" cy="2103437"/>
          </a:xfrm>
        </p:spPr>
      </p:pic>
    </p:spTree>
    <p:extLst>
      <p:ext uri="{BB962C8B-B14F-4D97-AF65-F5344CB8AC3E}">
        <p14:creationId xmlns:p14="http://schemas.microsoft.com/office/powerpoint/2010/main" val="212586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Практико-ориентированный проект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Нацелен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на решение социальных задач, отражающих интересы участников проекта или внешнего заказчика. 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Ценность проекта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– реальность использования продукта на практике и  его способности решить заданную проблему.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Форма конечного продукта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разнообразна – от  учебного пособия для кабинета физики до пакета рекомендаций по восстановлению экономики России.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1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Исследовательский проект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Включает в себя обоснование актуальности темы, постановку задачи исследования, выдвижение гипотезы с последующей проверкой, анализ полученных результатов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u="sng" dirty="0">
                <a:solidFill>
                  <a:schemeClr val="accent2">
                    <a:lumMod val="75000"/>
                  </a:schemeClr>
                </a:solidFill>
              </a:rPr>
              <a:t>Методы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: лабораторный эксперимент, моделирование, опрос и т.д.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7085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Результат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: аналитический отчет, публикация, презентация.</a:t>
            </a:r>
          </a:p>
          <a:p>
            <a:pPr marL="0" indent="0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43991"/>
            <a:ext cx="3123258" cy="208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6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Информационный проект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Направлен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на сбор информации о каком-либо объекте или явлении с целью анализа, обобщения и представления информации для широкой аудитории.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Выходом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проекта часто является публикация в СМИ, в том числе в Интернете.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84" y="3645024"/>
            <a:ext cx="3491880" cy="232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7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cd9ac2bccd521e56c23dfab429231491ae4bb6"/>
</p:tagLst>
</file>

<file path=ppt/theme/theme1.xml><?xml version="1.0" encoding="utf-8"?>
<a:theme xmlns:a="http://schemas.openxmlformats.org/drawingml/2006/main" name="reading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reading</Template>
  <TotalTime>147</TotalTime>
  <Words>714</Words>
  <Application>Microsoft Office PowerPoint</Application>
  <PresentationFormat>Экран (4:3)</PresentationFormat>
  <Paragraphs>93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reading</vt:lpstr>
      <vt:lpstr>Приобщение родителей к проектной деятельности младших школьников.</vt:lpstr>
      <vt:lpstr>Презентация PowerPoint</vt:lpstr>
      <vt:lpstr>Главное слово для родителей «Помочь», но не «Сделать вместо».</vt:lpstr>
      <vt:lpstr>Презентация PowerPoint</vt:lpstr>
      <vt:lpstr>Презентация PowerPoint</vt:lpstr>
      <vt:lpstr>Основная идея проектного метода</vt:lpstr>
      <vt:lpstr>Практико-ориентированный проект</vt:lpstr>
      <vt:lpstr>Исследовательский проект</vt:lpstr>
      <vt:lpstr>Информационный проект</vt:lpstr>
      <vt:lpstr>Творческий проект</vt:lpstr>
      <vt:lpstr>Ролевой проект</vt:lpstr>
      <vt:lpstr>Проект – это «пять П»</vt:lpstr>
      <vt:lpstr>Выдвижение первоначальных идей «Спорьте, заблуждайтесь, ошибайтесь, но ради Бога, размышляйте, и хотя, и криво, да сами» Г.Э.Лессинг</vt:lpstr>
      <vt:lpstr>Постановка целей и задач</vt:lpstr>
      <vt:lpstr>Планирование проектной деятельности</vt:lpstr>
      <vt:lpstr>Реализация проекта</vt:lpstr>
      <vt:lpstr>Оценка и самооценка проекта</vt:lpstr>
      <vt:lpstr>Презентация проекта</vt:lpstr>
      <vt:lpstr>Секреты успеха проекта</vt:lpstr>
      <vt:lpstr>Вовлечение родителей в процесс создания проекта имеет большую ценность: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Приобщение родителей к проектной деятельности младших школьников.</dc:title>
  <dc:creator>d</dc:creator>
  <cp:lastModifiedBy>d</cp:lastModifiedBy>
  <cp:revision>17</cp:revision>
  <dcterms:created xsi:type="dcterms:W3CDTF">2016-02-03T08:03:43Z</dcterms:created>
  <dcterms:modified xsi:type="dcterms:W3CDTF">2016-02-04T15:03:22Z</dcterms:modified>
</cp:coreProperties>
</file>