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4" r:id="rId10"/>
    <p:sldId id="263" r:id="rId11"/>
    <p:sldId id="268" r:id="rId12"/>
    <p:sldId id="288" r:id="rId13"/>
    <p:sldId id="266" r:id="rId14"/>
    <p:sldId id="269" r:id="rId15"/>
    <p:sldId id="270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80" r:id="rId26"/>
    <p:sldId id="277" r:id="rId27"/>
    <p:sldId id="284" r:id="rId28"/>
    <p:sldId id="285" r:id="rId29"/>
    <p:sldId id="281" r:id="rId30"/>
    <p:sldId id="283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02E"/>
    <a:srgbClr val="1115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261" autoAdjust="0"/>
  </p:normalViewPr>
  <p:slideViewPr>
    <p:cSldViewPr>
      <p:cViewPr varScale="1">
        <p:scale>
          <a:sx n="86" d="100"/>
          <a:sy n="86" d="100"/>
        </p:scale>
        <p:origin x="-127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58;&#1072;&#1085;&#1103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7703615482057263E-2"/>
          <c:y val="4.2843230941489542E-2"/>
          <c:w val="0.84209867139135663"/>
          <c:h val="0.86048558011494558"/>
        </c:manualLayout>
      </c:layout>
      <c:bar3DChart>
        <c:barDir val="col"/>
        <c:grouping val="standard"/>
        <c:ser>
          <c:idx val="0"/>
          <c:order val="0"/>
          <c:cat>
            <c:strRef>
              <c:f>Лист1!$A$1:$A$5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Лист1!$B$1:$B$5</c:f>
              <c:numCache>
                <c:formatCode>0.00%</c:formatCode>
                <c:ptCount val="5"/>
                <c:pt idx="0">
                  <c:v>0.59700000000000064</c:v>
                </c:pt>
                <c:pt idx="1">
                  <c:v>0.58400000000000063</c:v>
                </c:pt>
                <c:pt idx="2">
                  <c:v>0.59700000000000064</c:v>
                </c:pt>
                <c:pt idx="3" formatCode="0%">
                  <c:v>0.63000000000000256</c:v>
                </c:pt>
                <c:pt idx="4">
                  <c:v>0.67300000000000304</c:v>
                </c:pt>
              </c:numCache>
            </c:numRef>
          </c:val>
        </c:ser>
        <c:shape val="cylinder"/>
        <c:axId val="58729216"/>
        <c:axId val="58730752"/>
        <c:axId val="58367040"/>
      </c:bar3DChart>
      <c:catAx>
        <c:axId val="58729216"/>
        <c:scaling>
          <c:orientation val="minMax"/>
        </c:scaling>
        <c:axPos val="b"/>
        <c:majorGridlines/>
        <c:tickLblPos val="nextTo"/>
        <c:crossAx val="58730752"/>
        <c:crosses val="autoZero"/>
        <c:auto val="1"/>
        <c:lblAlgn val="ctr"/>
        <c:lblOffset val="100"/>
      </c:catAx>
      <c:valAx>
        <c:axId val="58730752"/>
        <c:scaling>
          <c:orientation val="minMax"/>
        </c:scaling>
        <c:axPos val="l"/>
        <c:majorGridlines/>
        <c:numFmt formatCode="0.00%" sourceLinked="1"/>
        <c:tickLblPos val="nextTo"/>
        <c:crossAx val="58729216"/>
        <c:crosses val="autoZero"/>
        <c:crossBetween val="between"/>
      </c:valAx>
      <c:serAx>
        <c:axId val="58367040"/>
        <c:scaling>
          <c:orientation val="minMax"/>
        </c:scaling>
        <c:delete val="1"/>
        <c:axPos val="b"/>
        <c:tickLblPos val="none"/>
        <c:crossAx val="58730752"/>
        <c:crosses val="autoZero"/>
      </c:ser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7D919-04A1-41CD-93F0-B27C560A8D37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C76F82-4332-49BE-880D-93D25C2B6F2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Технологии на основе активизации и интенсификации деятельности учащихся</a:t>
          </a:r>
          <a:endParaRPr lang="ru-RU" dirty="0">
            <a:solidFill>
              <a:schemeClr val="tx1"/>
            </a:solidFill>
          </a:endParaRPr>
        </a:p>
      </dgm:t>
    </dgm:pt>
    <dgm:pt modelId="{5320C259-34C3-4634-A2B7-C59A4B6C337B}" type="parTrans" cxnId="{865238B1-E923-46AB-91F9-F72425A2F3AA}">
      <dgm:prSet/>
      <dgm:spPr/>
      <dgm:t>
        <a:bodyPr/>
        <a:lstStyle/>
        <a:p>
          <a:endParaRPr lang="ru-RU"/>
        </a:p>
      </dgm:t>
    </dgm:pt>
    <dgm:pt modelId="{1FC5957C-B462-4367-B3ED-531E571D7547}" type="sibTrans" cxnId="{865238B1-E923-46AB-91F9-F72425A2F3AA}">
      <dgm:prSet/>
      <dgm:spPr/>
      <dgm:t>
        <a:bodyPr/>
        <a:lstStyle/>
        <a:p>
          <a:endParaRPr lang="ru-RU"/>
        </a:p>
      </dgm:t>
    </dgm:pt>
    <dgm:pt modelId="{B3AE9C6C-DB4F-498B-BF9A-A9EBE193F2E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Коммуникативные технологии</a:t>
          </a:r>
          <a:endParaRPr lang="ru-RU" dirty="0">
            <a:solidFill>
              <a:schemeClr val="tx1"/>
            </a:solidFill>
          </a:endParaRPr>
        </a:p>
      </dgm:t>
    </dgm:pt>
    <dgm:pt modelId="{FF38E09F-1B32-4B0B-8437-13A1F476C559}" type="parTrans" cxnId="{999153DD-B0C9-4917-B6F4-6A04D003468B}">
      <dgm:prSet/>
      <dgm:spPr/>
      <dgm:t>
        <a:bodyPr/>
        <a:lstStyle/>
        <a:p>
          <a:endParaRPr lang="ru-RU"/>
        </a:p>
      </dgm:t>
    </dgm:pt>
    <dgm:pt modelId="{87281802-88CF-4574-8DF7-18ECD06EAFD8}" type="sibTrans" cxnId="{999153DD-B0C9-4917-B6F4-6A04D003468B}">
      <dgm:prSet/>
      <dgm:spPr/>
      <dgm:t>
        <a:bodyPr/>
        <a:lstStyle/>
        <a:p>
          <a:endParaRPr lang="ru-RU"/>
        </a:p>
      </dgm:t>
    </dgm:pt>
    <dgm:pt modelId="{4E028D56-DEE0-4B2B-88A8-D8955DE75C0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Технология педагогического общения</a:t>
          </a:r>
          <a:endParaRPr lang="ru-RU" dirty="0">
            <a:solidFill>
              <a:schemeClr val="tx1"/>
            </a:solidFill>
          </a:endParaRPr>
        </a:p>
      </dgm:t>
    </dgm:pt>
    <dgm:pt modelId="{2F613E1E-D6A6-43CF-B998-4244A6A22E27}" type="parTrans" cxnId="{FE2E7DFE-B708-4BC7-B801-6B83A76D28CE}">
      <dgm:prSet/>
      <dgm:spPr/>
      <dgm:t>
        <a:bodyPr/>
        <a:lstStyle/>
        <a:p>
          <a:endParaRPr lang="ru-RU"/>
        </a:p>
      </dgm:t>
    </dgm:pt>
    <dgm:pt modelId="{89C23397-67E7-4054-893F-BD83118E7D83}" type="sibTrans" cxnId="{FE2E7DFE-B708-4BC7-B801-6B83A76D28CE}">
      <dgm:prSet/>
      <dgm:spPr/>
      <dgm:t>
        <a:bodyPr/>
        <a:lstStyle/>
        <a:p>
          <a:endParaRPr lang="ru-RU"/>
        </a:p>
      </dgm:t>
    </dgm:pt>
    <dgm:pt modelId="{96F9F792-5913-40B0-AB72-7EB8ED57B925}" type="pres">
      <dgm:prSet presAssocID="{7607D919-04A1-41CD-93F0-B27C560A8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3DB3B-773D-4DB7-963B-084159422793}" type="pres">
      <dgm:prSet presAssocID="{B0C76F82-4332-49BE-880D-93D25C2B6F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C2078-A8EE-4DBA-9750-2041B0AAD175}" type="pres">
      <dgm:prSet presAssocID="{1FC5957C-B462-4367-B3ED-531E571D7547}" presName="sibTrans" presStyleCnt="0"/>
      <dgm:spPr/>
    </dgm:pt>
    <dgm:pt modelId="{242EF3E0-58C3-4AB2-9033-9673D9BAFA9B}" type="pres">
      <dgm:prSet presAssocID="{B3AE9C6C-DB4F-498B-BF9A-A9EBE193F2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48691-9176-4EF7-9A0E-0E058E9ECB69}" type="pres">
      <dgm:prSet presAssocID="{87281802-88CF-4574-8DF7-18ECD06EAFD8}" presName="sibTrans" presStyleCnt="0"/>
      <dgm:spPr/>
    </dgm:pt>
    <dgm:pt modelId="{9B82402C-3366-4DF2-B90B-2EBC4D896999}" type="pres">
      <dgm:prSet presAssocID="{4E028D56-DEE0-4B2B-88A8-D8955DE75C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A5817-BB07-4EF1-B385-EC714AA76239}" type="presOf" srcId="{B0C76F82-4332-49BE-880D-93D25C2B6F2B}" destId="{BA53DB3B-773D-4DB7-963B-084159422793}" srcOrd="0" destOrd="0" presId="urn:microsoft.com/office/officeart/2005/8/layout/hList6"/>
    <dgm:cxn modelId="{2C0A06FA-61BB-4871-B631-44A90BD4B5BB}" type="presOf" srcId="{B3AE9C6C-DB4F-498B-BF9A-A9EBE193F2E9}" destId="{242EF3E0-58C3-4AB2-9033-9673D9BAFA9B}" srcOrd="0" destOrd="0" presId="urn:microsoft.com/office/officeart/2005/8/layout/hList6"/>
    <dgm:cxn modelId="{865238B1-E923-46AB-91F9-F72425A2F3AA}" srcId="{7607D919-04A1-41CD-93F0-B27C560A8D37}" destId="{B0C76F82-4332-49BE-880D-93D25C2B6F2B}" srcOrd="0" destOrd="0" parTransId="{5320C259-34C3-4634-A2B7-C59A4B6C337B}" sibTransId="{1FC5957C-B462-4367-B3ED-531E571D7547}"/>
    <dgm:cxn modelId="{D8C39D03-BA99-4EA7-880C-5948A445E214}" type="presOf" srcId="{4E028D56-DEE0-4B2B-88A8-D8955DE75C08}" destId="{9B82402C-3366-4DF2-B90B-2EBC4D896999}" srcOrd="0" destOrd="0" presId="urn:microsoft.com/office/officeart/2005/8/layout/hList6"/>
    <dgm:cxn modelId="{FE2E7DFE-B708-4BC7-B801-6B83A76D28CE}" srcId="{7607D919-04A1-41CD-93F0-B27C560A8D37}" destId="{4E028D56-DEE0-4B2B-88A8-D8955DE75C08}" srcOrd="2" destOrd="0" parTransId="{2F613E1E-D6A6-43CF-B998-4244A6A22E27}" sibTransId="{89C23397-67E7-4054-893F-BD83118E7D83}"/>
    <dgm:cxn modelId="{999153DD-B0C9-4917-B6F4-6A04D003468B}" srcId="{7607D919-04A1-41CD-93F0-B27C560A8D37}" destId="{B3AE9C6C-DB4F-498B-BF9A-A9EBE193F2E9}" srcOrd="1" destOrd="0" parTransId="{FF38E09F-1B32-4B0B-8437-13A1F476C559}" sibTransId="{87281802-88CF-4574-8DF7-18ECD06EAFD8}"/>
    <dgm:cxn modelId="{A1B1D588-04D4-471E-845A-6479EA95C25E}" type="presOf" srcId="{7607D919-04A1-41CD-93F0-B27C560A8D37}" destId="{96F9F792-5913-40B0-AB72-7EB8ED57B925}" srcOrd="0" destOrd="0" presId="urn:microsoft.com/office/officeart/2005/8/layout/hList6"/>
    <dgm:cxn modelId="{B14BE0AF-FB99-4DEC-B6B6-BDFCCD28CF5A}" type="presParOf" srcId="{96F9F792-5913-40B0-AB72-7EB8ED57B925}" destId="{BA53DB3B-773D-4DB7-963B-084159422793}" srcOrd="0" destOrd="0" presId="urn:microsoft.com/office/officeart/2005/8/layout/hList6"/>
    <dgm:cxn modelId="{38A981BF-DB74-4E3F-9204-5FFD98215761}" type="presParOf" srcId="{96F9F792-5913-40B0-AB72-7EB8ED57B925}" destId="{029C2078-A8EE-4DBA-9750-2041B0AAD175}" srcOrd="1" destOrd="0" presId="urn:microsoft.com/office/officeart/2005/8/layout/hList6"/>
    <dgm:cxn modelId="{B204D46C-650A-49AF-8AA9-36ED6EBC71CF}" type="presParOf" srcId="{96F9F792-5913-40B0-AB72-7EB8ED57B925}" destId="{242EF3E0-58C3-4AB2-9033-9673D9BAFA9B}" srcOrd="2" destOrd="0" presId="urn:microsoft.com/office/officeart/2005/8/layout/hList6"/>
    <dgm:cxn modelId="{74FECA26-9961-4895-8565-42F7E83391E6}" type="presParOf" srcId="{96F9F792-5913-40B0-AB72-7EB8ED57B925}" destId="{1C948691-9176-4EF7-9A0E-0E058E9ECB69}" srcOrd="3" destOrd="0" presId="urn:microsoft.com/office/officeart/2005/8/layout/hList6"/>
    <dgm:cxn modelId="{FE9D7FFA-EE06-45E9-A835-4DF652FCEBB8}" type="presParOf" srcId="{96F9F792-5913-40B0-AB72-7EB8ED57B925}" destId="{9B82402C-3366-4DF2-B90B-2EBC4D8969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958AA-EFEB-46E5-A62A-FC8DBCBFCF17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DEFB85-BCB9-4EFB-A2B3-6B1B82AFF4E6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2700" cmpd="sng">
          <a:prstDash val="solid"/>
        </a:ln>
      </dgm:spPr>
      <dgm:t>
        <a:bodyPr/>
        <a:lstStyle/>
        <a:p>
          <a:r>
            <a:rPr lang="ru-RU" sz="2400" b="1" dirty="0" smtClean="0"/>
            <a:t>Актуальность</a:t>
          </a:r>
          <a:r>
            <a:rPr lang="en-US" sz="2400" b="1" dirty="0" smtClean="0"/>
            <a:t>:</a:t>
          </a:r>
        </a:p>
        <a:p>
          <a:r>
            <a:rPr lang="ru-RU" sz="1800" dirty="0" smtClean="0"/>
            <a:t>Технология педагогического общения – технология сотрудничества, важна атмосфера партнерства</a:t>
          </a:r>
          <a:endParaRPr lang="ru-RU" sz="1800" dirty="0"/>
        </a:p>
      </dgm:t>
    </dgm:pt>
    <dgm:pt modelId="{964C4A00-7499-4379-82B0-BEB4A1405B5B}" type="parTrans" cxnId="{233D6023-1E17-4080-9009-5AAD6B3F6773}">
      <dgm:prSet/>
      <dgm:spPr/>
      <dgm:t>
        <a:bodyPr/>
        <a:lstStyle/>
        <a:p>
          <a:endParaRPr lang="ru-RU"/>
        </a:p>
      </dgm:t>
    </dgm:pt>
    <dgm:pt modelId="{E3CE0AF4-3944-47D4-8FD1-44FA5069A61D}" type="sibTrans" cxnId="{233D6023-1E17-4080-9009-5AAD6B3F6773}">
      <dgm:prSet/>
      <dgm:spPr/>
      <dgm:t>
        <a:bodyPr/>
        <a:lstStyle/>
        <a:p>
          <a:endParaRPr lang="ru-RU"/>
        </a:p>
      </dgm:t>
    </dgm:pt>
    <dgm:pt modelId="{6C0955D5-0F5F-44A9-ABC5-BA591F1892E0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b="1" dirty="0" smtClean="0"/>
            <a:t>Ожидаемый результат</a:t>
          </a:r>
          <a:r>
            <a:rPr lang="en-US" sz="1600" b="1" dirty="0" smtClean="0"/>
            <a:t>:</a:t>
          </a:r>
        </a:p>
        <a:p>
          <a:pPr algn="l"/>
          <a:r>
            <a:rPr lang="en-US" sz="1400" dirty="0" smtClean="0"/>
            <a:t>- </a:t>
          </a:r>
          <a:r>
            <a:rPr lang="ru-RU" sz="1400" dirty="0" smtClean="0"/>
            <a:t>Коммуникативная активность</a:t>
          </a:r>
        </a:p>
        <a:p>
          <a:pPr algn="l"/>
          <a:r>
            <a:rPr lang="ru-RU" sz="1400" dirty="0" smtClean="0"/>
            <a:t>- Умение самостоятельно мыслить</a:t>
          </a:r>
        </a:p>
        <a:p>
          <a:pPr algn="l"/>
          <a:r>
            <a:rPr lang="ru-RU" sz="1400" dirty="0" smtClean="0"/>
            <a:t>- Рост интереса к предмету</a:t>
          </a:r>
        </a:p>
        <a:p>
          <a:pPr algn="l"/>
          <a:r>
            <a:rPr lang="ru-RU" sz="1400" dirty="0" smtClean="0"/>
            <a:t>- Творческая самостоятельная активность</a:t>
          </a:r>
        </a:p>
        <a:p>
          <a:pPr algn="l"/>
          <a:r>
            <a:rPr lang="ru-RU" sz="1400" dirty="0" smtClean="0"/>
            <a:t>- Стабильность результатов обучения</a:t>
          </a:r>
          <a:endParaRPr lang="ru-RU" sz="1400" dirty="0"/>
        </a:p>
      </dgm:t>
    </dgm:pt>
    <dgm:pt modelId="{9F636EEC-EFD9-43AC-9F3D-68C597FBE004}" type="parTrans" cxnId="{A998D8EB-9863-4813-AF1C-5DEDAAABAC42}">
      <dgm:prSet/>
      <dgm:spPr/>
      <dgm:t>
        <a:bodyPr/>
        <a:lstStyle/>
        <a:p>
          <a:endParaRPr lang="ru-RU"/>
        </a:p>
      </dgm:t>
    </dgm:pt>
    <dgm:pt modelId="{A11DD580-6630-4226-9420-0B975E06C6B8}" type="sibTrans" cxnId="{A998D8EB-9863-4813-AF1C-5DEDAAABAC42}">
      <dgm:prSet/>
      <dgm:spPr/>
      <dgm:t>
        <a:bodyPr/>
        <a:lstStyle/>
        <a:p>
          <a:endParaRPr lang="ru-RU"/>
        </a:p>
      </dgm:t>
    </dgm:pt>
    <dgm:pt modelId="{2D56F0B9-C8A0-4552-B86A-E7476D06F2DA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2400" b="1" dirty="0" smtClean="0"/>
            <a:t>Ведущая идея</a:t>
          </a:r>
          <a:r>
            <a:rPr lang="en-US" sz="2400" b="1" dirty="0" smtClean="0"/>
            <a:t>:</a:t>
          </a:r>
        </a:p>
        <a:p>
          <a:r>
            <a:rPr lang="ru-RU" sz="1400" dirty="0" smtClean="0"/>
            <a:t>Поделиться опытом работы использования ТПО на уроках математики</a:t>
          </a:r>
          <a:endParaRPr lang="ru-RU" sz="1400" dirty="0"/>
        </a:p>
      </dgm:t>
    </dgm:pt>
    <dgm:pt modelId="{E8A587A2-2E8F-4F9C-8F1A-31FCA21BC588}" type="parTrans" cxnId="{551C33E0-D732-4333-84EE-7386786D266F}">
      <dgm:prSet/>
      <dgm:spPr/>
      <dgm:t>
        <a:bodyPr/>
        <a:lstStyle/>
        <a:p>
          <a:endParaRPr lang="ru-RU"/>
        </a:p>
      </dgm:t>
    </dgm:pt>
    <dgm:pt modelId="{6DA4F003-DCFB-44B9-A11F-9D25CD3EEBED}" type="sibTrans" cxnId="{551C33E0-D732-4333-84EE-7386786D266F}">
      <dgm:prSet/>
      <dgm:spPr/>
      <dgm:t>
        <a:bodyPr/>
        <a:lstStyle/>
        <a:p>
          <a:endParaRPr lang="ru-RU"/>
        </a:p>
      </dgm:t>
    </dgm:pt>
    <dgm:pt modelId="{1CFAF8F3-9E55-48D5-986F-74DB06782C32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Сущность опыта</a:t>
          </a:r>
          <a:r>
            <a:rPr lang="en-US" sz="2000" b="1" dirty="0" smtClean="0"/>
            <a:t>:</a:t>
          </a:r>
          <a:endParaRPr lang="ru-RU" sz="2000" b="1" dirty="0" smtClean="0"/>
        </a:p>
        <a:p>
          <a:r>
            <a:rPr lang="ru-RU" sz="1400" dirty="0" smtClean="0"/>
            <a:t>Создание условий для формирования УУД через широкое использование технологии педагогического общения </a:t>
          </a:r>
          <a:endParaRPr lang="ru-RU" sz="1400" dirty="0"/>
        </a:p>
      </dgm:t>
    </dgm:pt>
    <dgm:pt modelId="{949FDB59-0A26-4AE9-A994-A3A0D04E26F5}" type="parTrans" cxnId="{1D394FAE-DCDF-49B1-B0DC-AAA16BE331FE}">
      <dgm:prSet/>
      <dgm:spPr/>
      <dgm:t>
        <a:bodyPr/>
        <a:lstStyle/>
        <a:p>
          <a:endParaRPr lang="ru-RU"/>
        </a:p>
      </dgm:t>
    </dgm:pt>
    <dgm:pt modelId="{E88D8E0F-AE37-4D3F-A505-0DAEE6AD124A}" type="sibTrans" cxnId="{1D394FAE-DCDF-49B1-B0DC-AAA16BE331FE}">
      <dgm:prSet/>
      <dgm:spPr/>
      <dgm:t>
        <a:bodyPr/>
        <a:lstStyle/>
        <a:p>
          <a:endParaRPr lang="ru-RU"/>
        </a:p>
      </dgm:t>
    </dgm:pt>
    <dgm:pt modelId="{3C24674E-49DA-4B37-9C14-5FBE631029FE}" type="pres">
      <dgm:prSet presAssocID="{59B958AA-EFEB-46E5-A62A-FC8DBCBFCF1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DAA3F1-F7CA-4A5A-8C76-B2570115B4BA}" type="pres">
      <dgm:prSet presAssocID="{59B958AA-EFEB-46E5-A62A-FC8DBCBFCF17}" presName="diamond" presStyleLbl="bgShp" presStyleIdx="0" presStyleCnt="1"/>
      <dgm:spPr>
        <a:ln>
          <a:solidFill>
            <a:srgbClr val="38602E"/>
          </a:solidFill>
        </a:ln>
      </dgm:spPr>
    </dgm:pt>
    <dgm:pt modelId="{87C341CF-B5C3-4C8D-96D1-7675507FB05E}" type="pres">
      <dgm:prSet presAssocID="{59B958AA-EFEB-46E5-A62A-FC8DBCBFCF17}" presName="quad1" presStyleLbl="node1" presStyleIdx="0" presStyleCnt="4" custLinFactNeighborX="-409" custLinFactNeighborY="1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A8E83-1580-44FC-B763-8A096C82D317}" type="pres">
      <dgm:prSet presAssocID="{59B958AA-EFEB-46E5-A62A-FC8DBCBFCF1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88AA-8F49-44D3-BFCA-F2C03B7754D8}" type="pres">
      <dgm:prSet presAssocID="{59B958AA-EFEB-46E5-A62A-FC8DBCBFCF1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B9785-95E9-4ABC-BF75-E8EE0875280F}" type="pres">
      <dgm:prSet presAssocID="{59B958AA-EFEB-46E5-A62A-FC8DBCBFCF1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D6023-1E17-4080-9009-5AAD6B3F6773}" srcId="{59B958AA-EFEB-46E5-A62A-FC8DBCBFCF17}" destId="{A3DEFB85-BCB9-4EFB-A2B3-6B1B82AFF4E6}" srcOrd="0" destOrd="0" parTransId="{964C4A00-7499-4379-82B0-BEB4A1405B5B}" sibTransId="{E3CE0AF4-3944-47D4-8FD1-44FA5069A61D}"/>
    <dgm:cxn modelId="{551C33E0-D732-4333-84EE-7386786D266F}" srcId="{59B958AA-EFEB-46E5-A62A-FC8DBCBFCF17}" destId="{2D56F0B9-C8A0-4552-B86A-E7476D06F2DA}" srcOrd="2" destOrd="0" parTransId="{E8A587A2-2E8F-4F9C-8F1A-31FCA21BC588}" sibTransId="{6DA4F003-DCFB-44B9-A11F-9D25CD3EEBED}"/>
    <dgm:cxn modelId="{1D394FAE-DCDF-49B1-B0DC-AAA16BE331FE}" srcId="{59B958AA-EFEB-46E5-A62A-FC8DBCBFCF17}" destId="{1CFAF8F3-9E55-48D5-986F-74DB06782C32}" srcOrd="3" destOrd="0" parTransId="{949FDB59-0A26-4AE9-A994-A3A0D04E26F5}" sibTransId="{E88D8E0F-AE37-4D3F-A505-0DAEE6AD124A}"/>
    <dgm:cxn modelId="{BD83B4F5-760D-4DAA-A99F-2FB11A1D6EA9}" type="presOf" srcId="{59B958AA-EFEB-46E5-A62A-FC8DBCBFCF17}" destId="{3C24674E-49DA-4B37-9C14-5FBE631029FE}" srcOrd="0" destOrd="0" presId="urn:microsoft.com/office/officeart/2005/8/layout/matrix3"/>
    <dgm:cxn modelId="{A998D8EB-9863-4813-AF1C-5DEDAAABAC42}" srcId="{59B958AA-EFEB-46E5-A62A-FC8DBCBFCF17}" destId="{6C0955D5-0F5F-44A9-ABC5-BA591F1892E0}" srcOrd="1" destOrd="0" parTransId="{9F636EEC-EFD9-43AC-9F3D-68C597FBE004}" sibTransId="{A11DD580-6630-4226-9420-0B975E06C6B8}"/>
    <dgm:cxn modelId="{9D22B2B4-06DC-485B-A4BA-034132A00DCC}" type="presOf" srcId="{1CFAF8F3-9E55-48D5-986F-74DB06782C32}" destId="{F79B9785-95E9-4ABC-BF75-E8EE0875280F}" srcOrd="0" destOrd="0" presId="urn:microsoft.com/office/officeart/2005/8/layout/matrix3"/>
    <dgm:cxn modelId="{CEEF51CB-C009-4998-8AC8-9AA033E3669E}" type="presOf" srcId="{A3DEFB85-BCB9-4EFB-A2B3-6B1B82AFF4E6}" destId="{87C341CF-B5C3-4C8D-96D1-7675507FB05E}" srcOrd="0" destOrd="0" presId="urn:microsoft.com/office/officeart/2005/8/layout/matrix3"/>
    <dgm:cxn modelId="{5DF72F88-BEA5-40CA-AAFD-60A7BDD6ADE7}" type="presOf" srcId="{6C0955D5-0F5F-44A9-ABC5-BA591F1892E0}" destId="{5F7A8E83-1580-44FC-B763-8A096C82D317}" srcOrd="0" destOrd="0" presId="urn:microsoft.com/office/officeart/2005/8/layout/matrix3"/>
    <dgm:cxn modelId="{3EB1BFE5-A7D7-4978-8B2D-C2FEF7EC5B8C}" type="presOf" srcId="{2D56F0B9-C8A0-4552-B86A-E7476D06F2DA}" destId="{52FD88AA-8F49-44D3-BFCA-F2C03B7754D8}" srcOrd="0" destOrd="0" presId="urn:microsoft.com/office/officeart/2005/8/layout/matrix3"/>
    <dgm:cxn modelId="{64D595DC-0F44-4B97-AAD3-4CE00FCC8E8A}" type="presParOf" srcId="{3C24674E-49DA-4B37-9C14-5FBE631029FE}" destId="{AEDAA3F1-F7CA-4A5A-8C76-B2570115B4BA}" srcOrd="0" destOrd="0" presId="urn:microsoft.com/office/officeart/2005/8/layout/matrix3"/>
    <dgm:cxn modelId="{06410484-2A50-4154-A8B8-D30BCEA0D846}" type="presParOf" srcId="{3C24674E-49DA-4B37-9C14-5FBE631029FE}" destId="{87C341CF-B5C3-4C8D-96D1-7675507FB05E}" srcOrd="1" destOrd="0" presId="urn:microsoft.com/office/officeart/2005/8/layout/matrix3"/>
    <dgm:cxn modelId="{E192E7A7-1CC5-4004-A8D6-7263358FE72E}" type="presParOf" srcId="{3C24674E-49DA-4B37-9C14-5FBE631029FE}" destId="{5F7A8E83-1580-44FC-B763-8A096C82D317}" srcOrd="2" destOrd="0" presId="urn:microsoft.com/office/officeart/2005/8/layout/matrix3"/>
    <dgm:cxn modelId="{58391E6F-CAF8-407B-9CD5-629D2D46DE02}" type="presParOf" srcId="{3C24674E-49DA-4B37-9C14-5FBE631029FE}" destId="{52FD88AA-8F49-44D3-BFCA-F2C03B7754D8}" srcOrd="3" destOrd="0" presId="urn:microsoft.com/office/officeart/2005/8/layout/matrix3"/>
    <dgm:cxn modelId="{E88D35D8-D570-42E1-88A1-B94ACA2A6C46}" type="presParOf" srcId="{3C24674E-49DA-4B37-9C14-5FBE631029FE}" destId="{F79B9785-95E9-4ABC-BF75-E8EE0875280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E8446-B257-4FCF-8707-501806A7EE6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BF73D-6FC9-4782-B445-2BCD0E538C67}">
      <dgm:prSet phldrT="[Текст]"/>
      <dgm:spPr/>
      <dgm:t>
        <a:bodyPr/>
        <a:lstStyle/>
        <a:p>
          <a:r>
            <a:rPr lang="ru-RU" dirty="0" smtClean="0"/>
            <a:t>Потребность учащихся в социально-психологическом общении</a:t>
          </a:r>
          <a:endParaRPr lang="ru-RU" dirty="0"/>
        </a:p>
      </dgm:t>
    </dgm:pt>
    <dgm:pt modelId="{E9546132-105B-4BE6-8C68-F10CFFA71BF1}" type="parTrans" cxnId="{C5A7FD7A-98CD-43A6-9DFD-4AFD9E4AFBFC}">
      <dgm:prSet/>
      <dgm:spPr/>
      <dgm:t>
        <a:bodyPr/>
        <a:lstStyle/>
        <a:p>
          <a:endParaRPr lang="ru-RU"/>
        </a:p>
      </dgm:t>
    </dgm:pt>
    <dgm:pt modelId="{82B97284-CAE7-4F76-B93E-FC82DC73B912}" type="sibTrans" cxnId="{C5A7FD7A-98CD-43A6-9DFD-4AFD9E4AFBFC}">
      <dgm:prSet/>
      <dgm:spPr/>
      <dgm:t>
        <a:bodyPr/>
        <a:lstStyle/>
        <a:p>
          <a:endParaRPr lang="ru-RU"/>
        </a:p>
      </dgm:t>
    </dgm:pt>
    <dgm:pt modelId="{F33315A4-8707-4818-9540-2C6FC5B1BC77}">
      <dgm:prSet phldrT="[Текст]"/>
      <dgm:spPr/>
      <dgm:t>
        <a:bodyPr/>
        <a:lstStyle/>
        <a:p>
          <a:r>
            <a:rPr lang="ru-RU" dirty="0" smtClean="0"/>
            <a:t>Недостаточная возможность общения в рамках изучаемого предмета</a:t>
          </a:r>
          <a:endParaRPr lang="ru-RU" dirty="0"/>
        </a:p>
      </dgm:t>
    </dgm:pt>
    <dgm:pt modelId="{8019218F-6C7B-4F45-ACEE-7963DB66C10B}" type="parTrans" cxnId="{F67BA90B-65C0-460D-BC5A-5D2B9BBA4099}">
      <dgm:prSet/>
      <dgm:spPr/>
      <dgm:t>
        <a:bodyPr/>
        <a:lstStyle/>
        <a:p>
          <a:endParaRPr lang="ru-RU"/>
        </a:p>
      </dgm:t>
    </dgm:pt>
    <dgm:pt modelId="{A87336AF-D71F-4CB8-8B9B-DD0B905D8D25}" type="sibTrans" cxnId="{F67BA90B-65C0-460D-BC5A-5D2B9BBA4099}">
      <dgm:prSet/>
      <dgm:spPr/>
      <dgm:t>
        <a:bodyPr/>
        <a:lstStyle/>
        <a:p>
          <a:endParaRPr lang="ru-RU"/>
        </a:p>
      </dgm:t>
    </dgm:pt>
    <dgm:pt modelId="{16A0802D-3AB9-419F-A93F-8D2920235EA7}" type="pres">
      <dgm:prSet presAssocID="{708E8446-B257-4FCF-8707-501806A7EE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0F8A88-24AE-41D6-8559-C8D19D484905}" type="pres">
      <dgm:prSet presAssocID="{708E8446-B257-4FCF-8707-501806A7EE69}" presName="ribbon" presStyleLbl="node1" presStyleIdx="0" presStyleCnt="1" custScaleX="258077"/>
      <dgm:spPr>
        <a:solidFill>
          <a:srgbClr val="38602E"/>
        </a:solidFill>
      </dgm:spPr>
      <dgm:t>
        <a:bodyPr/>
        <a:lstStyle/>
        <a:p>
          <a:endParaRPr lang="ru-RU"/>
        </a:p>
      </dgm:t>
    </dgm:pt>
    <dgm:pt modelId="{20FBDFE7-0CD9-4920-9D12-8BF9C161473B}" type="pres">
      <dgm:prSet presAssocID="{708E8446-B257-4FCF-8707-501806A7EE69}" presName="leftArrowText" presStyleLbl="node1" presStyleIdx="0" presStyleCnt="1" custScaleX="285949" custLinFactX="-9357" custLinFactNeighborX="-100000" custLinFactNeighborY="-3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08168-CBE3-416A-954A-23D256CA7170}" type="pres">
      <dgm:prSet presAssocID="{708E8446-B257-4FCF-8707-501806A7EE69}" presName="rightArrowText" presStyleLbl="node1" presStyleIdx="0" presStyleCnt="1" custScaleX="260097" custLinFactNeighborX="92117" custLinFactNeighborY="5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00EDA-0250-4F8A-9A14-FEB8089E4BA8}" type="presOf" srcId="{708E8446-B257-4FCF-8707-501806A7EE69}" destId="{16A0802D-3AB9-419F-A93F-8D2920235EA7}" srcOrd="0" destOrd="0" presId="urn:microsoft.com/office/officeart/2005/8/layout/arrow6"/>
    <dgm:cxn modelId="{3DACDF35-A2B5-4275-A2C5-3F65D773D205}" type="presOf" srcId="{834BF73D-6FC9-4782-B445-2BCD0E538C67}" destId="{20FBDFE7-0CD9-4920-9D12-8BF9C161473B}" srcOrd="0" destOrd="0" presId="urn:microsoft.com/office/officeart/2005/8/layout/arrow6"/>
    <dgm:cxn modelId="{F67BA90B-65C0-460D-BC5A-5D2B9BBA4099}" srcId="{708E8446-B257-4FCF-8707-501806A7EE69}" destId="{F33315A4-8707-4818-9540-2C6FC5B1BC77}" srcOrd="1" destOrd="0" parTransId="{8019218F-6C7B-4F45-ACEE-7963DB66C10B}" sibTransId="{A87336AF-D71F-4CB8-8B9B-DD0B905D8D25}"/>
    <dgm:cxn modelId="{E47FD8B8-2D52-46C6-953C-A03B5C01B3E2}" type="presOf" srcId="{F33315A4-8707-4818-9540-2C6FC5B1BC77}" destId="{88008168-CBE3-416A-954A-23D256CA7170}" srcOrd="0" destOrd="0" presId="urn:microsoft.com/office/officeart/2005/8/layout/arrow6"/>
    <dgm:cxn modelId="{C5A7FD7A-98CD-43A6-9DFD-4AFD9E4AFBFC}" srcId="{708E8446-B257-4FCF-8707-501806A7EE69}" destId="{834BF73D-6FC9-4782-B445-2BCD0E538C67}" srcOrd="0" destOrd="0" parTransId="{E9546132-105B-4BE6-8C68-F10CFFA71BF1}" sibTransId="{82B97284-CAE7-4F76-B93E-FC82DC73B912}"/>
    <dgm:cxn modelId="{6AAC0F77-BC4D-4F56-8DED-1C1CF70FE001}" type="presParOf" srcId="{16A0802D-3AB9-419F-A93F-8D2920235EA7}" destId="{CE0F8A88-24AE-41D6-8559-C8D19D484905}" srcOrd="0" destOrd="0" presId="urn:microsoft.com/office/officeart/2005/8/layout/arrow6"/>
    <dgm:cxn modelId="{552F8C66-5806-427E-8355-21755F3CECF2}" type="presParOf" srcId="{16A0802D-3AB9-419F-A93F-8D2920235EA7}" destId="{20FBDFE7-0CD9-4920-9D12-8BF9C161473B}" srcOrd="1" destOrd="0" presId="urn:microsoft.com/office/officeart/2005/8/layout/arrow6"/>
    <dgm:cxn modelId="{5EE4465D-B81E-4693-B1EB-8EEC206996D1}" type="presParOf" srcId="{16A0802D-3AB9-419F-A93F-8D2920235EA7}" destId="{88008168-CBE3-416A-954A-23D256CA71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E8446-B257-4FCF-8707-501806A7EE6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BF73D-6FC9-4782-B445-2BCD0E538C67}">
      <dgm:prSet phldrT="[Текст]" custT="1"/>
      <dgm:spPr/>
      <dgm:t>
        <a:bodyPr/>
        <a:lstStyle/>
        <a:p>
          <a:r>
            <a:rPr lang="ru-RU" sz="1600" dirty="0" smtClean="0"/>
            <a:t>Недостаточность </a:t>
          </a:r>
          <a:r>
            <a:rPr lang="ru-RU" sz="1600" dirty="0" err="1" smtClean="0"/>
            <a:t>сформированности</a:t>
          </a:r>
          <a:r>
            <a:rPr lang="ru-RU" sz="1600" dirty="0" smtClean="0"/>
            <a:t> навыков устного общения</a:t>
          </a:r>
          <a:endParaRPr lang="ru-RU" sz="1600" dirty="0"/>
        </a:p>
      </dgm:t>
    </dgm:pt>
    <dgm:pt modelId="{E9546132-105B-4BE6-8C68-F10CFFA71BF1}" type="parTrans" cxnId="{C5A7FD7A-98CD-43A6-9DFD-4AFD9E4AFBFC}">
      <dgm:prSet/>
      <dgm:spPr/>
      <dgm:t>
        <a:bodyPr/>
        <a:lstStyle/>
        <a:p>
          <a:endParaRPr lang="ru-RU"/>
        </a:p>
      </dgm:t>
    </dgm:pt>
    <dgm:pt modelId="{82B97284-CAE7-4F76-B93E-FC82DC73B912}" type="sibTrans" cxnId="{C5A7FD7A-98CD-43A6-9DFD-4AFD9E4AFBFC}">
      <dgm:prSet/>
      <dgm:spPr/>
      <dgm:t>
        <a:bodyPr/>
        <a:lstStyle/>
        <a:p>
          <a:endParaRPr lang="ru-RU"/>
        </a:p>
      </dgm:t>
    </dgm:pt>
    <dgm:pt modelId="{F33315A4-8707-4818-9540-2C6FC5B1BC77}">
      <dgm:prSet phldrT="[Текст]" custT="1"/>
      <dgm:spPr/>
      <dgm:t>
        <a:bodyPr/>
        <a:lstStyle/>
        <a:p>
          <a:r>
            <a:rPr lang="ru-RU" sz="1600" dirty="0" smtClean="0"/>
            <a:t>Отсутствие данного навыка у обучающихся</a:t>
          </a:r>
          <a:endParaRPr lang="ru-RU" sz="1600" dirty="0"/>
        </a:p>
      </dgm:t>
    </dgm:pt>
    <dgm:pt modelId="{8019218F-6C7B-4F45-ACEE-7963DB66C10B}" type="parTrans" cxnId="{F67BA90B-65C0-460D-BC5A-5D2B9BBA4099}">
      <dgm:prSet/>
      <dgm:spPr/>
      <dgm:t>
        <a:bodyPr/>
        <a:lstStyle/>
        <a:p>
          <a:endParaRPr lang="ru-RU"/>
        </a:p>
      </dgm:t>
    </dgm:pt>
    <dgm:pt modelId="{A87336AF-D71F-4CB8-8B9B-DD0B905D8D25}" type="sibTrans" cxnId="{F67BA90B-65C0-460D-BC5A-5D2B9BBA4099}">
      <dgm:prSet/>
      <dgm:spPr/>
      <dgm:t>
        <a:bodyPr/>
        <a:lstStyle/>
        <a:p>
          <a:endParaRPr lang="ru-RU"/>
        </a:p>
      </dgm:t>
    </dgm:pt>
    <dgm:pt modelId="{16A0802D-3AB9-419F-A93F-8D2920235EA7}" type="pres">
      <dgm:prSet presAssocID="{708E8446-B257-4FCF-8707-501806A7EE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0F8A88-24AE-41D6-8559-C8D19D484905}" type="pres">
      <dgm:prSet presAssocID="{708E8446-B257-4FCF-8707-501806A7EE69}" presName="ribbon" presStyleLbl="node1" presStyleIdx="0" presStyleCnt="1" custScaleX="258077" custLinFactNeighborY="3457"/>
      <dgm:spPr>
        <a:solidFill>
          <a:srgbClr val="38602E"/>
        </a:solidFill>
      </dgm:spPr>
      <dgm:t>
        <a:bodyPr/>
        <a:lstStyle/>
        <a:p>
          <a:endParaRPr lang="ru-RU"/>
        </a:p>
      </dgm:t>
    </dgm:pt>
    <dgm:pt modelId="{20FBDFE7-0CD9-4920-9D12-8BF9C161473B}" type="pres">
      <dgm:prSet presAssocID="{708E8446-B257-4FCF-8707-501806A7EE69}" presName="leftArrowText" presStyleLbl="node1" presStyleIdx="0" presStyleCnt="1" custScaleX="285949" custLinFactX="-9357" custLinFactNeighborX="-100000" custLinFactNeighborY="-3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08168-CBE3-416A-954A-23D256CA7170}" type="pres">
      <dgm:prSet presAssocID="{708E8446-B257-4FCF-8707-501806A7EE69}" presName="rightArrowText" presStyleLbl="node1" presStyleIdx="0" presStyleCnt="1" custScaleX="260097" custLinFactNeighborX="92117" custLinFactNeighborY="5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16C6A-6E95-461F-A93E-17DD91E23186}" type="presOf" srcId="{F33315A4-8707-4818-9540-2C6FC5B1BC77}" destId="{88008168-CBE3-416A-954A-23D256CA7170}" srcOrd="0" destOrd="0" presId="urn:microsoft.com/office/officeart/2005/8/layout/arrow6"/>
    <dgm:cxn modelId="{F67BA90B-65C0-460D-BC5A-5D2B9BBA4099}" srcId="{708E8446-B257-4FCF-8707-501806A7EE69}" destId="{F33315A4-8707-4818-9540-2C6FC5B1BC77}" srcOrd="1" destOrd="0" parTransId="{8019218F-6C7B-4F45-ACEE-7963DB66C10B}" sibTransId="{A87336AF-D71F-4CB8-8B9B-DD0B905D8D25}"/>
    <dgm:cxn modelId="{9D760116-660F-4280-9DD2-F11D49907BF2}" type="presOf" srcId="{708E8446-B257-4FCF-8707-501806A7EE69}" destId="{16A0802D-3AB9-419F-A93F-8D2920235EA7}" srcOrd="0" destOrd="0" presId="urn:microsoft.com/office/officeart/2005/8/layout/arrow6"/>
    <dgm:cxn modelId="{F3CDB1B9-7218-475B-AA2F-0A080E038D59}" type="presOf" srcId="{834BF73D-6FC9-4782-B445-2BCD0E538C67}" destId="{20FBDFE7-0CD9-4920-9D12-8BF9C161473B}" srcOrd="0" destOrd="0" presId="urn:microsoft.com/office/officeart/2005/8/layout/arrow6"/>
    <dgm:cxn modelId="{C5A7FD7A-98CD-43A6-9DFD-4AFD9E4AFBFC}" srcId="{708E8446-B257-4FCF-8707-501806A7EE69}" destId="{834BF73D-6FC9-4782-B445-2BCD0E538C67}" srcOrd="0" destOrd="0" parTransId="{E9546132-105B-4BE6-8C68-F10CFFA71BF1}" sibTransId="{82B97284-CAE7-4F76-B93E-FC82DC73B912}"/>
    <dgm:cxn modelId="{67B1F04F-EC68-4CC2-A521-7CA5628D4E84}" type="presParOf" srcId="{16A0802D-3AB9-419F-A93F-8D2920235EA7}" destId="{CE0F8A88-24AE-41D6-8559-C8D19D484905}" srcOrd="0" destOrd="0" presId="urn:microsoft.com/office/officeart/2005/8/layout/arrow6"/>
    <dgm:cxn modelId="{20F5FF07-FF30-4C70-92EE-55F109748073}" type="presParOf" srcId="{16A0802D-3AB9-419F-A93F-8D2920235EA7}" destId="{20FBDFE7-0CD9-4920-9D12-8BF9C161473B}" srcOrd="1" destOrd="0" presId="urn:microsoft.com/office/officeart/2005/8/layout/arrow6"/>
    <dgm:cxn modelId="{BDD373E5-5B4E-490D-AF13-78716ACB6603}" type="presParOf" srcId="{16A0802D-3AB9-419F-A93F-8D2920235EA7}" destId="{88008168-CBE3-416A-954A-23D256CA71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8E8446-B257-4FCF-8707-501806A7EE6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BF73D-6FC9-4782-B445-2BCD0E538C67}">
      <dgm:prSet phldrT="[Текст]" custT="1"/>
      <dgm:spPr/>
      <dgm:t>
        <a:bodyPr/>
        <a:lstStyle/>
        <a:p>
          <a:r>
            <a:rPr lang="ru-RU" sz="1600" dirty="0" smtClean="0"/>
            <a:t>Недостаточность </a:t>
          </a:r>
          <a:r>
            <a:rPr lang="ru-RU" sz="1600" dirty="0" err="1" smtClean="0"/>
            <a:t>сформированности</a:t>
          </a:r>
          <a:r>
            <a:rPr lang="ru-RU" sz="1600" dirty="0" smtClean="0"/>
            <a:t> умения применять полученные на уроках знания в жизненной практике</a:t>
          </a:r>
          <a:endParaRPr lang="ru-RU" sz="1600" dirty="0"/>
        </a:p>
      </dgm:t>
    </dgm:pt>
    <dgm:pt modelId="{E9546132-105B-4BE6-8C68-F10CFFA71BF1}" type="parTrans" cxnId="{C5A7FD7A-98CD-43A6-9DFD-4AFD9E4AFBFC}">
      <dgm:prSet/>
      <dgm:spPr/>
      <dgm:t>
        <a:bodyPr/>
        <a:lstStyle/>
        <a:p>
          <a:endParaRPr lang="ru-RU"/>
        </a:p>
      </dgm:t>
    </dgm:pt>
    <dgm:pt modelId="{82B97284-CAE7-4F76-B93E-FC82DC73B912}" type="sibTrans" cxnId="{C5A7FD7A-98CD-43A6-9DFD-4AFD9E4AFBFC}">
      <dgm:prSet/>
      <dgm:spPr/>
      <dgm:t>
        <a:bodyPr/>
        <a:lstStyle/>
        <a:p>
          <a:endParaRPr lang="ru-RU"/>
        </a:p>
      </dgm:t>
    </dgm:pt>
    <dgm:pt modelId="{F33315A4-8707-4818-9540-2C6FC5B1BC77}">
      <dgm:prSet phldrT="[Текст]" custT="1"/>
      <dgm:spPr/>
      <dgm:t>
        <a:bodyPr/>
        <a:lstStyle/>
        <a:p>
          <a:r>
            <a:rPr lang="ru-RU" sz="1600" dirty="0" smtClean="0"/>
            <a:t>Недостаточный уровень развития данных умений</a:t>
          </a:r>
          <a:endParaRPr lang="ru-RU" sz="1600" dirty="0"/>
        </a:p>
      </dgm:t>
    </dgm:pt>
    <dgm:pt modelId="{8019218F-6C7B-4F45-ACEE-7963DB66C10B}" type="parTrans" cxnId="{F67BA90B-65C0-460D-BC5A-5D2B9BBA4099}">
      <dgm:prSet/>
      <dgm:spPr/>
      <dgm:t>
        <a:bodyPr/>
        <a:lstStyle/>
        <a:p>
          <a:endParaRPr lang="ru-RU"/>
        </a:p>
      </dgm:t>
    </dgm:pt>
    <dgm:pt modelId="{A87336AF-D71F-4CB8-8B9B-DD0B905D8D25}" type="sibTrans" cxnId="{F67BA90B-65C0-460D-BC5A-5D2B9BBA4099}">
      <dgm:prSet/>
      <dgm:spPr/>
      <dgm:t>
        <a:bodyPr/>
        <a:lstStyle/>
        <a:p>
          <a:endParaRPr lang="ru-RU"/>
        </a:p>
      </dgm:t>
    </dgm:pt>
    <dgm:pt modelId="{16A0802D-3AB9-419F-A93F-8D2920235EA7}" type="pres">
      <dgm:prSet presAssocID="{708E8446-B257-4FCF-8707-501806A7EE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0F8A88-24AE-41D6-8559-C8D19D484905}" type="pres">
      <dgm:prSet presAssocID="{708E8446-B257-4FCF-8707-501806A7EE69}" presName="ribbon" presStyleLbl="node1" presStyleIdx="0" presStyleCnt="1" custScaleX="258077" custLinFactNeighborY="3457"/>
      <dgm:spPr>
        <a:solidFill>
          <a:srgbClr val="38602E"/>
        </a:solidFill>
      </dgm:spPr>
      <dgm:t>
        <a:bodyPr/>
        <a:lstStyle/>
        <a:p>
          <a:endParaRPr lang="ru-RU"/>
        </a:p>
      </dgm:t>
    </dgm:pt>
    <dgm:pt modelId="{20FBDFE7-0CD9-4920-9D12-8BF9C161473B}" type="pres">
      <dgm:prSet presAssocID="{708E8446-B257-4FCF-8707-501806A7EE69}" presName="leftArrowText" presStyleLbl="node1" presStyleIdx="0" presStyleCnt="1" custScaleX="338342" custLinFactX="-28278" custLinFactNeighborX="-100000" custLinFactNeighborY="-3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08168-CBE3-416A-954A-23D256CA7170}" type="pres">
      <dgm:prSet presAssocID="{708E8446-B257-4FCF-8707-501806A7EE69}" presName="rightArrowText" presStyleLbl="node1" presStyleIdx="0" presStyleCnt="1" custScaleX="260097" custLinFactNeighborX="92117" custLinFactNeighborY="5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4BA8F-0DB3-49AF-BDEB-E88FFCCBC610}" type="presOf" srcId="{834BF73D-6FC9-4782-B445-2BCD0E538C67}" destId="{20FBDFE7-0CD9-4920-9D12-8BF9C161473B}" srcOrd="0" destOrd="0" presId="urn:microsoft.com/office/officeart/2005/8/layout/arrow6"/>
    <dgm:cxn modelId="{F67BA90B-65C0-460D-BC5A-5D2B9BBA4099}" srcId="{708E8446-B257-4FCF-8707-501806A7EE69}" destId="{F33315A4-8707-4818-9540-2C6FC5B1BC77}" srcOrd="1" destOrd="0" parTransId="{8019218F-6C7B-4F45-ACEE-7963DB66C10B}" sibTransId="{A87336AF-D71F-4CB8-8B9B-DD0B905D8D25}"/>
    <dgm:cxn modelId="{B52B936C-E74F-451E-A1A2-17387AC8C8FE}" type="presOf" srcId="{F33315A4-8707-4818-9540-2C6FC5B1BC77}" destId="{88008168-CBE3-416A-954A-23D256CA7170}" srcOrd="0" destOrd="0" presId="urn:microsoft.com/office/officeart/2005/8/layout/arrow6"/>
    <dgm:cxn modelId="{4A4E2B1E-D2DF-4D3F-8C70-BFF3024DD3B7}" type="presOf" srcId="{708E8446-B257-4FCF-8707-501806A7EE69}" destId="{16A0802D-3AB9-419F-A93F-8D2920235EA7}" srcOrd="0" destOrd="0" presId="urn:microsoft.com/office/officeart/2005/8/layout/arrow6"/>
    <dgm:cxn modelId="{C5A7FD7A-98CD-43A6-9DFD-4AFD9E4AFBFC}" srcId="{708E8446-B257-4FCF-8707-501806A7EE69}" destId="{834BF73D-6FC9-4782-B445-2BCD0E538C67}" srcOrd="0" destOrd="0" parTransId="{E9546132-105B-4BE6-8C68-F10CFFA71BF1}" sibTransId="{82B97284-CAE7-4F76-B93E-FC82DC73B912}"/>
    <dgm:cxn modelId="{7002E05F-5DC6-4A09-81F1-80FFCD84B85B}" type="presParOf" srcId="{16A0802D-3AB9-419F-A93F-8D2920235EA7}" destId="{CE0F8A88-24AE-41D6-8559-C8D19D484905}" srcOrd="0" destOrd="0" presId="urn:microsoft.com/office/officeart/2005/8/layout/arrow6"/>
    <dgm:cxn modelId="{85A1125F-BAA2-4A67-A6F1-8B0E41CEC5BD}" type="presParOf" srcId="{16A0802D-3AB9-419F-A93F-8D2920235EA7}" destId="{20FBDFE7-0CD9-4920-9D12-8BF9C161473B}" srcOrd="1" destOrd="0" presId="urn:microsoft.com/office/officeart/2005/8/layout/arrow6"/>
    <dgm:cxn modelId="{14B01781-2683-4558-8456-D2FABE39B81F}" type="presParOf" srcId="{16A0802D-3AB9-419F-A93F-8D2920235EA7}" destId="{88008168-CBE3-416A-954A-23D256CA71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8E8446-B257-4FCF-8707-501806A7EE6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BF73D-6FC9-4782-B445-2BCD0E538C67}">
      <dgm:prSet phldrT="[Текст]" custT="1"/>
      <dgm:spPr/>
      <dgm:t>
        <a:bodyPr/>
        <a:lstStyle/>
        <a:p>
          <a:r>
            <a:rPr lang="ru-RU" sz="1600" dirty="0" smtClean="0"/>
            <a:t>Высокие требования, предъявляемые обществом к выпускнику</a:t>
          </a:r>
          <a:endParaRPr lang="ru-RU" sz="1600" dirty="0"/>
        </a:p>
      </dgm:t>
    </dgm:pt>
    <dgm:pt modelId="{E9546132-105B-4BE6-8C68-F10CFFA71BF1}" type="parTrans" cxnId="{C5A7FD7A-98CD-43A6-9DFD-4AFD9E4AFBFC}">
      <dgm:prSet/>
      <dgm:spPr/>
      <dgm:t>
        <a:bodyPr/>
        <a:lstStyle/>
        <a:p>
          <a:endParaRPr lang="ru-RU"/>
        </a:p>
      </dgm:t>
    </dgm:pt>
    <dgm:pt modelId="{82B97284-CAE7-4F76-B93E-FC82DC73B912}" type="sibTrans" cxnId="{C5A7FD7A-98CD-43A6-9DFD-4AFD9E4AFBFC}">
      <dgm:prSet/>
      <dgm:spPr/>
      <dgm:t>
        <a:bodyPr/>
        <a:lstStyle/>
        <a:p>
          <a:endParaRPr lang="ru-RU"/>
        </a:p>
      </dgm:t>
    </dgm:pt>
    <dgm:pt modelId="{F33315A4-8707-4818-9540-2C6FC5B1BC77}">
      <dgm:prSet phldrT="[Текст]" custT="1"/>
      <dgm:spPr/>
      <dgm:t>
        <a:bodyPr/>
        <a:lstStyle/>
        <a:p>
          <a:r>
            <a:rPr lang="ru-RU" sz="1600" dirty="0" smtClean="0"/>
            <a:t>Низкий </a:t>
          </a:r>
          <a:r>
            <a:rPr lang="ru-RU" sz="1600" dirty="0" err="1" smtClean="0"/>
            <a:t>урровень</a:t>
          </a:r>
          <a:r>
            <a:rPr lang="ru-RU" sz="1600" dirty="0" smtClean="0"/>
            <a:t> мотивации учащихся к обучению</a:t>
          </a:r>
          <a:endParaRPr lang="ru-RU" sz="1600" dirty="0"/>
        </a:p>
      </dgm:t>
    </dgm:pt>
    <dgm:pt modelId="{8019218F-6C7B-4F45-ACEE-7963DB66C10B}" type="parTrans" cxnId="{F67BA90B-65C0-460D-BC5A-5D2B9BBA4099}">
      <dgm:prSet/>
      <dgm:spPr/>
      <dgm:t>
        <a:bodyPr/>
        <a:lstStyle/>
        <a:p>
          <a:endParaRPr lang="ru-RU"/>
        </a:p>
      </dgm:t>
    </dgm:pt>
    <dgm:pt modelId="{A87336AF-D71F-4CB8-8B9B-DD0B905D8D25}" type="sibTrans" cxnId="{F67BA90B-65C0-460D-BC5A-5D2B9BBA4099}">
      <dgm:prSet/>
      <dgm:spPr/>
      <dgm:t>
        <a:bodyPr/>
        <a:lstStyle/>
        <a:p>
          <a:endParaRPr lang="ru-RU"/>
        </a:p>
      </dgm:t>
    </dgm:pt>
    <dgm:pt modelId="{16A0802D-3AB9-419F-A93F-8D2920235EA7}" type="pres">
      <dgm:prSet presAssocID="{708E8446-B257-4FCF-8707-501806A7EE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0F8A88-24AE-41D6-8559-C8D19D484905}" type="pres">
      <dgm:prSet presAssocID="{708E8446-B257-4FCF-8707-501806A7EE69}" presName="ribbon" presStyleLbl="node1" presStyleIdx="0" presStyleCnt="1" custScaleX="258077" custLinFactNeighborY="3457"/>
      <dgm:spPr>
        <a:solidFill>
          <a:srgbClr val="38602E"/>
        </a:solidFill>
      </dgm:spPr>
      <dgm:t>
        <a:bodyPr/>
        <a:lstStyle/>
        <a:p>
          <a:endParaRPr lang="ru-RU"/>
        </a:p>
      </dgm:t>
    </dgm:pt>
    <dgm:pt modelId="{20FBDFE7-0CD9-4920-9D12-8BF9C161473B}" type="pres">
      <dgm:prSet presAssocID="{708E8446-B257-4FCF-8707-501806A7EE69}" presName="leftArrowText" presStyleLbl="node1" presStyleIdx="0" presStyleCnt="1" custScaleX="338342" custLinFactX="-28278" custLinFactNeighborX="-100000" custLinFactNeighborY="-3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08168-CBE3-416A-954A-23D256CA7170}" type="pres">
      <dgm:prSet presAssocID="{708E8446-B257-4FCF-8707-501806A7EE69}" presName="rightArrowText" presStyleLbl="node1" presStyleIdx="0" presStyleCnt="1" custScaleX="260097" custLinFactNeighborX="92117" custLinFactNeighborY="5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BA90B-65C0-460D-BC5A-5D2B9BBA4099}" srcId="{708E8446-B257-4FCF-8707-501806A7EE69}" destId="{F33315A4-8707-4818-9540-2C6FC5B1BC77}" srcOrd="1" destOrd="0" parTransId="{8019218F-6C7B-4F45-ACEE-7963DB66C10B}" sibTransId="{A87336AF-D71F-4CB8-8B9B-DD0B905D8D25}"/>
    <dgm:cxn modelId="{7DABA5D5-CA13-4F65-A136-6893A4426547}" type="presOf" srcId="{F33315A4-8707-4818-9540-2C6FC5B1BC77}" destId="{88008168-CBE3-416A-954A-23D256CA7170}" srcOrd="0" destOrd="0" presId="urn:microsoft.com/office/officeart/2005/8/layout/arrow6"/>
    <dgm:cxn modelId="{ABC6B42A-5D91-46DC-99BE-FEB2CBE9808E}" type="presOf" srcId="{834BF73D-6FC9-4782-B445-2BCD0E538C67}" destId="{20FBDFE7-0CD9-4920-9D12-8BF9C161473B}" srcOrd="0" destOrd="0" presId="urn:microsoft.com/office/officeart/2005/8/layout/arrow6"/>
    <dgm:cxn modelId="{5F93A815-4565-4B05-8978-811D21D1A18E}" type="presOf" srcId="{708E8446-B257-4FCF-8707-501806A7EE69}" destId="{16A0802D-3AB9-419F-A93F-8D2920235EA7}" srcOrd="0" destOrd="0" presId="urn:microsoft.com/office/officeart/2005/8/layout/arrow6"/>
    <dgm:cxn modelId="{C5A7FD7A-98CD-43A6-9DFD-4AFD9E4AFBFC}" srcId="{708E8446-B257-4FCF-8707-501806A7EE69}" destId="{834BF73D-6FC9-4782-B445-2BCD0E538C67}" srcOrd="0" destOrd="0" parTransId="{E9546132-105B-4BE6-8C68-F10CFFA71BF1}" sibTransId="{82B97284-CAE7-4F76-B93E-FC82DC73B912}"/>
    <dgm:cxn modelId="{0DFBD2F4-0E37-4A59-B693-482929AB5796}" type="presParOf" srcId="{16A0802D-3AB9-419F-A93F-8D2920235EA7}" destId="{CE0F8A88-24AE-41D6-8559-C8D19D484905}" srcOrd="0" destOrd="0" presId="urn:microsoft.com/office/officeart/2005/8/layout/arrow6"/>
    <dgm:cxn modelId="{E192FA69-AA6A-48CD-9B0A-19E2EA2E0740}" type="presParOf" srcId="{16A0802D-3AB9-419F-A93F-8D2920235EA7}" destId="{20FBDFE7-0CD9-4920-9D12-8BF9C161473B}" srcOrd="1" destOrd="0" presId="urn:microsoft.com/office/officeart/2005/8/layout/arrow6"/>
    <dgm:cxn modelId="{E44DAC9E-235F-49FF-BB6A-F885187A279F}" type="presParOf" srcId="{16A0802D-3AB9-419F-A93F-8D2920235EA7}" destId="{88008168-CBE3-416A-954A-23D256CA71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588D71-D303-4BC8-978F-C529DB2B93B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F95338-207D-4EFF-AEBC-76D48F0E9C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Сотрудничество в обучении</a:t>
          </a:r>
          <a:endParaRPr lang="ru-RU" sz="1600" dirty="0"/>
        </a:p>
      </dgm:t>
    </dgm:pt>
    <dgm:pt modelId="{F42396D1-A69D-459C-B27C-AC4831C5183A}" type="parTrans" cxnId="{16738280-52F7-422B-A57B-05BCEACC51D4}">
      <dgm:prSet/>
      <dgm:spPr/>
      <dgm:t>
        <a:bodyPr/>
        <a:lstStyle/>
        <a:p>
          <a:endParaRPr lang="ru-RU"/>
        </a:p>
      </dgm:t>
    </dgm:pt>
    <dgm:pt modelId="{3DA9CF69-E5E6-4964-A2BA-B809457C6ABD}" type="sibTrans" cxnId="{16738280-52F7-422B-A57B-05BCEACC51D4}">
      <dgm:prSet/>
      <dgm:spPr/>
      <dgm:t>
        <a:bodyPr/>
        <a:lstStyle/>
        <a:p>
          <a:endParaRPr lang="ru-RU"/>
        </a:p>
      </dgm:t>
    </dgm:pt>
    <dgm:pt modelId="{E71A747C-4516-4D9A-9943-4B42F64003A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Связь обучения с жизнью</a:t>
          </a:r>
          <a:endParaRPr lang="ru-RU" sz="1600" dirty="0"/>
        </a:p>
      </dgm:t>
    </dgm:pt>
    <dgm:pt modelId="{B7172E08-42FF-468D-9C89-ED907CAF27FE}" type="parTrans" cxnId="{A520AA10-EF30-438C-9C66-5C52119D41EC}">
      <dgm:prSet/>
      <dgm:spPr/>
      <dgm:t>
        <a:bodyPr/>
        <a:lstStyle/>
        <a:p>
          <a:endParaRPr lang="ru-RU"/>
        </a:p>
      </dgm:t>
    </dgm:pt>
    <dgm:pt modelId="{10B829E6-FA7D-47B2-AA76-C2D6F3C3C634}" type="sibTrans" cxnId="{A520AA10-EF30-438C-9C66-5C52119D41EC}">
      <dgm:prSet/>
      <dgm:spPr/>
      <dgm:t>
        <a:bodyPr/>
        <a:lstStyle/>
        <a:p>
          <a:endParaRPr lang="ru-RU"/>
        </a:p>
      </dgm:t>
    </dgm:pt>
    <dgm:pt modelId="{163EAABB-071D-4A71-AF7C-C2B02265AE6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Ценность личности</a:t>
          </a:r>
          <a:endParaRPr lang="ru-RU" sz="1800" dirty="0"/>
        </a:p>
      </dgm:t>
    </dgm:pt>
    <dgm:pt modelId="{C99EFE0E-89F2-4843-85EB-E46BF970FCF8}" type="parTrans" cxnId="{ACFBA23E-AEC3-49BD-86C4-E3C33A861B7E}">
      <dgm:prSet/>
      <dgm:spPr/>
      <dgm:t>
        <a:bodyPr/>
        <a:lstStyle/>
        <a:p>
          <a:endParaRPr lang="ru-RU"/>
        </a:p>
      </dgm:t>
    </dgm:pt>
    <dgm:pt modelId="{F0036F35-0329-47CC-A92D-8D809AA3A460}" type="sibTrans" cxnId="{ACFBA23E-AEC3-49BD-86C4-E3C33A861B7E}">
      <dgm:prSet/>
      <dgm:spPr/>
      <dgm:t>
        <a:bodyPr/>
        <a:lstStyle/>
        <a:p>
          <a:endParaRPr lang="ru-RU"/>
        </a:p>
      </dgm:t>
    </dgm:pt>
    <dgm:pt modelId="{367131EF-7E20-409F-9D1F-0285C65A0A3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Активность субъектов образовательного процесса</a:t>
          </a:r>
          <a:endParaRPr lang="ru-RU" sz="1600" dirty="0">
            <a:solidFill>
              <a:schemeClr val="tx1"/>
            </a:solidFill>
          </a:endParaRPr>
        </a:p>
      </dgm:t>
    </dgm:pt>
    <dgm:pt modelId="{2285DCB3-339B-4357-9498-4C1A9563BF80}" type="parTrans" cxnId="{BDFDE346-367E-409A-82D8-D1CB1BC8C37E}">
      <dgm:prSet/>
      <dgm:spPr/>
      <dgm:t>
        <a:bodyPr/>
        <a:lstStyle/>
        <a:p>
          <a:endParaRPr lang="ru-RU"/>
        </a:p>
      </dgm:t>
    </dgm:pt>
    <dgm:pt modelId="{93AB1C4B-CF26-40CB-BD83-B45B34C3F0FE}" type="sibTrans" cxnId="{BDFDE346-367E-409A-82D8-D1CB1BC8C37E}">
      <dgm:prSet/>
      <dgm:spPr/>
      <dgm:t>
        <a:bodyPr/>
        <a:lstStyle/>
        <a:p>
          <a:endParaRPr lang="ru-RU"/>
        </a:p>
      </dgm:t>
    </dgm:pt>
    <dgm:pt modelId="{0D3EE332-4BAA-4077-A02A-6D32BF77E0B5}" type="pres">
      <dgm:prSet presAssocID="{73588D71-D303-4BC8-978F-C529DB2B93B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A8F6E-67C7-4F06-A6EC-BDA84A0D2FF8}" type="pres">
      <dgm:prSet presAssocID="{73588D71-D303-4BC8-978F-C529DB2B93B0}" presName="comp1" presStyleCnt="0"/>
      <dgm:spPr/>
    </dgm:pt>
    <dgm:pt modelId="{6DEAAAA1-FA44-42CC-A832-CC2FC9DFAAED}" type="pres">
      <dgm:prSet presAssocID="{73588D71-D303-4BC8-978F-C529DB2B93B0}" presName="circle1" presStyleLbl="node1" presStyleIdx="0" presStyleCnt="4" custScaleX="130242"/>
      <dgm:spPr/>
      <dgm:t>
        <a:bodyPr/>
        <a:lstStyle/>
        <a:p>
          <a:endParaRPr lang="ru-RU"/>
        </a:p>
      </dgm:t>
    </dgm:pt>
    <dgm:pt modelId="{012390EE-D3C8-4E1A-B772-1C2B9C79022D}" type="pres">
      <dgm:prSet presAssocID="{73588D71-D303-4BC8-978F-C529DB2B93B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569D6-B678-4B5E-B69F-4955F9050CFE}" type="pres">
      <dgm:prSet presAssocID="{73588D71-D303-4BC8-978F-C529DB2B93B0}" presName="comp2" presStyleCnt="0"/>
      <dgm:spPr/>
    </dgm:pt>
    <dgm:pt modelId="{723D4101-4FAA-449F-94BC-92DE00782E70}" type="pres">
      <dgm:prSet presAssocID="{73588D71-D303-4BC8-978F-C529DB2B93B0}" presName="circle2" presStyleLbl="node1" presStyleIdx="1" presStyleCnt="4" custLinFactNeighborX="962"/>
      <dgm:spPr/>
      <dgm:t>
        <a:bodyPr/>
        <a:lstStyle/>
        <a:p>
          <a:endParaRPr lang="ru-RU"/>
        </a:p>
      </dgm:t>
    </dgm:pt>
    <dgm:pt modelId="{B19CFC1A-48D6-419D-ADAB-4B1FF31931C9}" type="pres">
      <dgm:prSet presAssocID="{73588D71-D303-4BC8-978F-C529DB2B93B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8381-50B1-42C2-86C0-327EEC276283}" type="pres">
      <dgm:prSet presAssocID="{73588D71-D303-4BC8-978F-C529DB2B93B0}" presName="comp3" presStyleCnt="0"/>
      <dgm:spPr/>
    </dgm:pt>
    <dgm:pt modelId="{E6157E14-9621-41E8-9CA5-A08A251664A4}" type="pres">
      <dgm:prSet presAssocID="{73588D71-D303-4BC8-978F-C529DB2B93B0}" presName="circle3" presStyleLbl="node1" presStyleIdx="2" presStyleCnt="4"/>
      <dgm:spPr/>
      <dgm:t>
        <a:bodyPr/>
        <a:lstStyle/>
        <a:p>
          <a:endParaRPr lang="ru-RU"/>
        </a:p>
      </dgm:t>
    </dgm:pt>
    <dgm:pt modelId="{069236AF-3653-4AC5-A3F3-DC2E5E0B7385}" type="pres">
      <dgm:prSet presAssocID="{73588D71-D303-4BC8-978F-C529DB2B93B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3E6B3-68BF-45BE-83FA-30C424EB4F5F}" type="pres">
      <dgm:prSet presAssocID="{73588D71-D303-4BC8-978F-C529DB2B93B0}" presName="comp4" presStyleCnt="0"/>
      <dgm:spPr/>
    </dgm:pt>
    <dgm:pt modelId="{202EEEF4-EF61-4739-A32B-86AFEFED12CC}" type="pres">
      <dgm:prSet presAssocID="{73588D71-D303-4BC8-978F-C529DB2B93B0}" presName="circle4" presStyleLbl="node1" presStyleIdx="3" presStyleCnt="4"/>
      <dgm:spPr/>
      <dgm:t>
        <a:bodyPr/>
        <a:lstStyle/>
        <a:p>
          <a:endParaRPr lang="ru-RU"/>
        </a:p>
      </dgm:t>
    </dgm:pt>
    <dgm:pt modelId="{AA4DE36B-0FB3-4F3B-96DC-3775FE4386B5}" type="pres">
      <dgm:prSet presAssocID="{73588D71-D303-4BC8-978F-C529DB2B93B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74190-2494-4FBC-96C0-B164534F38B6}" type="presOf" srcId="{367131EF-7E20-409F-9D1F-0285C65A0A32}" destId="{AA4DE36B-0FB3-4F3B-96DC-3775FE4386B5}" srcOrd="1" destOrd="0" presId="urn:microsoft.com/office/officeart/2005/8/layout/venn2"/>
    <dgm:cxn modelId="{8905396F-BB09-4185-A573-76109C614FB8}" type="presOf" srcId="{163EAABB-071D-4A71-AF7C-C2B02265AE62}" destId="{E6157E14-9621-41E8-9CA5-A08A251664A4}" srcOrd="0" destOrd="0" presId="urn:microsoft.com/office/officeart/2005/8/layout/venn2"/>
    <dgm:cxn modelId="{D096441E-631B-4C2A-808E-99BC5A63FE76}" type="presOf" srcId="{367131EF-7E20-409F-9D1F-0285C65A0A32}" destId="{202EEEF4-EF61-4739-A32B-86AFEFED12CC}" srcOrd="0" destOrd="0" presId="urn:microsoft.com/office/officeart/2005/8/layout/venn2"/>
    <dgm:cxn modelId="{A520AA10-EF30-438C-9C66-5C52119D41EC}" srcId="{73588D71-D303-4BC8-978F-C529DB2B93B0}" destId="{E71A747C-4516-4D9A-9943-4B42F64003AB}" srcOrd="1" destOrd="0" parTransId="{B7172E08-42FF-468D-9C89-ED907CAF27FE}" sibTransId="{10B829E6-FA7D-47B2-AA76-C2D6F3C3C634}"/>
    <dgm:cxn modelId="{9EB95FE5-384C-44DE-9281-9D77F17C5607}" type="presOf" srcId="{78F95338-207D-4EFF-AEBC-76D48F0E9C29}" destId="{6DEAAAA1-FA44-42CC-A832-CC2FC9DFAAED}" srcOrd="0" destOrd="0" presId="urn:microsoft.com/office/officeart/2005/8/layout/venn2"/>
    <dgm:cxn modelId="{99A239E3-BB9E-474F-AF36-5352729F5A3F}" type="presOf" srcId="{E71A747C-4516-4D9A-9943-4B42F64003AB}" destId="{B19CFC1A-48D6-419D-ADAB-4B1FF31931C9}" srcOrd="1" destOrd="0" presId="urn:microsoft.com/office/officeart/2005/8/layout/venn2"/>
    <dgm:cxn modelId="{16738280-52F7-422B-A57B-05BCEACC51D4}" srcId="{73588D71-D303-4BC8-978F-C529DB2B93B0}" destId="{78F95338-207D-4EFF-AEBC-76D48F0E9C29}" srcOrd="0" destOrd="0" parTransId="{F42396D1-A69D-459C-B27C-AC4831C5183A}" sibTransId="{3DA9CF69-E5E6-4964-A2BA-B809457C6ABD}"/>
    <dgm:cxn modelId="{2ACCD483-F517-43D1-9A5C-57DAB9DB6BB4}" type="presOf" srcId="{163EAABB-071D-4A71-AF7C-C2B02265AE62}" destId="{069236AF-3653-4AC5-A3F3-DC2E5E0B7385}" srcOrd="1" destOrd="0" presId="urn:microsoft.com/office/officeart/2005/8/layout/venn2"/>
    <dgm:cxn modelId="{82E0AD83-0DC5-41FA-85A4-D06C056784CB}" type="presOf" srcId="{E71A747C-4516-4D9A-9943-4B42F64003AB}" destId="{723D4101-4FAA-449F-94BC-92DE00782E70}" srcOrd="0" destOrd="0" presId="urn:microsoft.com/office/officeart/2005/8/layout/venn2"/>
    <dgm:cxn modelId="{BDFDE346-367E-409A-82D8-D1CB1BC8C37E}" srcId="{73588D71-D303-4BC8-978F-C529DB2B93B0}" destId="{367131EF-7E20-409F-9D1F-0285C65A0A32}" srcOrd="3" destOrd="0" parTransId="{2285DCB3-339B-4357-9498-4C1A9563BF80}" sibTransId="{93AB1C4B-CF26-40CB-BD83-B45B34C3F0FE}"/>
    <dgm:cxn modelId="{623C9555-2C2D-46C0-984E-BAA09266B7BF}" type="presOf" srcId="{73588D71-D303-4BC8-978F-C529DB2B93B0}" destId="{0D3EE332-4BAA-4077-A02A-6D32BF77E0B5}" srcOrd="0" destOrd="0" presId="urn:microsoft.com/office/officeart/2005/8/layout/venn2"/>
    <dgm:cxn modelId="{ACFBA23E-AEC3-49BD-86C4-E3C33A861B7E}" srcId="{73588D71-D303-4BC8-978F-C529DB2B93B0}" destId="{163EAABB-071D-4A71-AF7C-C2B02265AE62}" srcOrd="2" destOrd="0" parTransId="{C99EFE0E-89F2-4843-85EB-E46BF970FCF8}" sibTransId="{F0036F35-0329-47CC-A92D-8D809AA3A460}"/>
    <dgm:cxn modelId="{0642E6FF-1EFA-407F-9E16-F5FC421FB085}" type="presOf" srcId="{78F95338-207D-4EFF-AEBC-76D48F0E9C29}" destId="{012390EE-D3C8-4E1A-B772-1C2B9C79022D}" srcOrd="1" destOrd="0" presId="urn:microsoft.com/office/officeart/2005/8/layout/venn2"/>
    <dgm:cxn modelId="{60B5E7D9-591D-4D35-A0B8-FD0497DFFA87}" type="presParOf" srcId="{0D3EE332-4BAA-4077-A02A-6D32BF77E0B5}" destId="{95AA8F6E-67C7-4F06-A6EC-BDA84A0D2FF8}" srcOrd="0" destOrd="0" presId="urn:microsoft.com/office/officeart/2005/8/layout/venn2"/>
    <dgm:cxn modelId="{343C1CBE-FC36-492F-B981-7F0C7AD75D03}" type="presParOf" srcId="{95AA8F6E-67C7-4F06-A6EC-BDA84A0D2FF8}" destId="{6DEAAAA1-FA44-42CC-A832-CC2FC9DFAAED}" srcOrd="0" destOrd="0" presId="urn:microsoft.com/office/officeart/2005/8/layout/venn2"/>
    <dgm:cxn modelId="{4A55686E-F534-4680-9BEE-9EF97AC6CDF9}" type="presParOf" srcId="{95AA8F6E-67C7-4F06-A6EC-BDA84A0D2FF8}" destId="{012390EE-D3C8-4E1A-B772-1C2B9C79022D}" srcOrd="1" destOrd="0" presId="urn:microsoft.com/office/officeart/2005/8/layout/venn2"/>
    <dgm:cxn modelId="{FA5187CE-CCE5-4CAD-8D9A-B58FEF38C1E6}" type="presParOf" srcId="{0D3EE332-4BAA-4077-A02A-6D32BF77E0B5}" destId="{E3A569D6-B678-4B5E-B69F-4955F9050CFE}" srcOrd="1" destOrd="0" presId="urn:microsoft.com/office/officeart/2005/8/layout/venn2"/>
    <dgm:cxn modelId="{36D26318-07AA-4C00-BEBA-DE895034C470}" type="presParOf" srcId="{E3A569D6-B678-4B5E-B69F-4955F9050CFE}" destId="{723D4101-4FAA-449F-94BC-92DE00782E70}" srcOrd="0" destOrd="0" presId="urn:microsoft.com/office/officeart/2005/8/layout/venn2"/>
    <dgm:cxn modelId="{81F86E09-C0F4-4AC6-B046-BEF9FAE9FF32}" type="presParOf" srcId="{E3A569D6-B678-4B5E-B69F-4955F9050CFE}" destId="{B19CFC1A-48D6-419D-ADAB-4B1FF31931C9}" srcOrd="1" destOrd="0" presId="urn:microsoft.com/office/officeart/2005/8/layout/venn2"/>
    <dgm:cxn modelId="{18D9BA24-3775-4F24-84C6-A7CEFF396902}" type="presParOf" srcId="{0D3EE332-4BAA-4077-A02A-6D32BF77E0B5}" destId="{D6A88381-50B1-42C2-86C0-327EEC276283}" srcOrd="2" destOrd="0" presId="urn:microsoft.com/office/officeart/2005/8/layout/venn2"/>
    <dgm:cxn modelId="{EABBA1EE-492B-44EF-8E5B-CF4FCA0FF23C}" type="presParOf" srcId="{D6A88381-50B1-42C2-86C0-327EEC276283}" destId="{E6157E14-9621-41E8-9CA5-A08A251664A4}" srcOrd="0" destOrd="0" presId="urn:microsoft.com/office/officeart/2005/8/layout/venn2"/>
    <dgm:cxn modelId="{1843A08A-FD98-49D2-A434-F3C8F5B9E9A7}" type="presParOf" srcId="{D6A88381-50B1-42C2-86C0-327EEC276283}" destId="{069236AF-3653-4AC5-A3F3-DC2E5E0B7385}" srcOrd="1" destOrd="0" presId="urn:microsoft.com/office/officeart/2005/8/layout/venn2"/>
    <dgm:cxn modelId="{A05F4359-54D0-411C-981D-1F7DA76F1F14}" type="presParOf" srcId="{0D3EE332-4BAA-4077-A02A-6D32BF77E0B5}" destId="{7DA3E6B3-68BF-45BE-83FA-30C424EB4F5F}" srcOrd="3" destOrd="0" presId="urn:microsoft.com/office/officeart/2005/8/layout/venn2"/>
    <dgm:cxn modelId="{372927AA-6B92-4C14-960D-B66EB886A420}" type="presParOf" srcId="{7DA3E6B3-68BF-45BE-83FA-30C424EB4F5F}" destId="{202EEEF4-EF61-4739-A32B-86AFEFED12CC}" srcOrd="0" destOrd="0" presId="urn:microsoft.com/office/officeart/2005/8/layout/venn2"/>
    <dgm:cxn modelId="{A43C5DB7-8AD3-4E44-AE41-F8B3380CBAA8}" type="presParOf" srcId="{7DA3E6B3-68BF-45BE-83FA-30C424EB4F5F}" destId="{AA4DE36B-0FB3-4F3B-96DC-3775FE4386B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88526C-104A-43FF-9F14-29212BD3A4F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B643C-B801-4CB3-8A96-C18B26C0520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Стадии педагогического общения</a:t>
          </a:r>
          <a:endParaRPr lang="ru-RU" sz="3200" dirty="0"/>
        </a:p>
      </dgm:t>
    </dgm:pt>
    <dgm:pt modelId="{C5064D31-5E8A-40AA-AA32-617FA20AD18F}" type="parTrans" cxnId="{D3068817-1461-4973-8C10-313DF2636151}">
      <dgm:prSet/>
      <dgm:spPr/>
      <dgm:t>
        <a:bodyPr/>
        <a:lstStyle/>
        <a:p>
          <a:endParaRPr lang="ru-RU"/>
        </a:p>
      </dgm:t>
    </dgm:pt>
    <dgm:pt modelId="{CE0F55A8-ECDD-4E44-8248-4EED6D014D6B}" type="sibTrans" cxnId="{D3068817-1461-4973-8C10-313DF2636151}">
      <dgm:prSet/>
      <dgm:spPr/>
      <dgm:t>
        <a:bodyPr/>
        <a:lstStyle/>
        <a:p>
          <a:endParaRPr lang="ru-RU"/>
        </a:p>
      </dgm:t>
    </dgm:pt>
    <dgm:pt modelId="{0E9013E6-6556-42B6-9A2B-7472650ED91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Организация непосредственного общения</a:t>
          </a:r>
          <a:endParaRPr lang="ru-RU" sz="1800" dirty="0"/>
        </a:p>
      </dgm:t>
    </dgm:pt>
    <dgm:pt modelId="{6A972D7D-C970-426F-9DD8-B2BD355D6C83}" type="parTrans" cxnId="{BFE12444-C2F9-40C1-A426-66F584204AE5}">
      <dgm:prSet/>
      <dgm:spPr/>
      <dgm:t>
        <a:bodyPr/>
        <a:lstStyle/>
        <a:p>
          <a:endParaRPr lang="ru-RU"/>
        </a:p>
      </dgm:t>
    </dgm:pt>
    <dgm:pt modelId="{0E4585A3-91F8-49D5-A487-2453441038EA}" type="sibTrans" cxnId="{BFE12444-C2F9-40C1-A426-66F584204AE5}">
      <dgm:prSet/>
      <dgm:spPr/>
      <dgm:t>
        <a:bodyPr/>
        <a:lstStyle/>
        <a:p>
          <a:endParaRPr lang="ru-RU"/>
        </a:p>
      </dgm:t>
    </dgm:pt>
    <dgm:pt modelId="{95AF7736-07A3-4EFF-BD95-1F06664E7246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800" b="1" dirty="0" smtClean="0"/>
            <a:t>Управление общением в педагогическом процессе</a:t>
          </a:r>
          <a:endParaRPr lang="ru-RU" sz="1800" b="1" dirty="0"/>
        </a:p>
      </dgm:t>
    </dgm:pt>
    <dgm:pt modelId="{BD930ABB-7773-4099-B6B3-9BB3AE83A941}" type="parTrans" cxnId="{4058CAF5-6B10-4A4C-A4DB-979AA087D18F}">
      <dgm:prSet/>
      <dgm:spPr/>
      <dgm:t>
        <a:bodyPr/>
        <a:lstStyle/>
        <a:p>
          <a:endParaRPr lang="ru-RU"/>
        </a:p>
      </dgm:t>
    </dgm:pt>
    <dgm:pt modelId="{95080D15-EAE5-426D-864F-6CEDD2D54E26}" type="sibTrans" cxnId="{4058CAF5-6B10-4A4C-A4DB-979AA087D18F}">
      <dgm:prSet/>
      <dgm:spPr/>
      <dgm:t>
        <a:bodyPr/>
        <a:lstStyle/>
        <a:p>
          <a:endParaRPr lang="ru-RU"/>
        </a:p>
      </dgm:t>
    </dgm:pt>
    <dgm:pt modelId="{D1CF15FF-0ADB-4F4F-AFC7-1CFBCDED5B7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Анализ осуществленной технологии общения и моделирование новой </a:t>
          </a:r>
          <a:endParaRPr lang="ru-RU" sz="1600" dirty="0"/>
        </a:p>
      </dgm:t>
    </dgm:pt>
    <dgm:pt modelId="{1DC19D2D-993C-45EC-8970-E93D6C3FBD39}" type="parTrans" cxnId="{216E2337-3BDF-4800-A96B-3D68820DC383}">
      <dgm:prSet/>
      <dgm:spPr/>
      <dgm:t>
        <a:bodyPr/>
        <a:lstStyle/>
        <a:p>
          <a:endParaRPr lang="ru-RU"/>
        </a:p>
      </dgm:t>
    </dgm:pt>
    <dgm:pt modelId="{2A7AFE3C-1D68-45B3-95F8-EE81FFD23F90}" type="sibTrans" cxnId="{216E2337-3BDF-4800-A96B-3D68820DC383}">
      <dgm:prSet/>
      <dgm:spPr/>
      <dgm:t>
        <a:bodyPr/>
        <a:lstStyle/>
        <a:p>
          <a:endParaRPr lang="ru-RU"/>
        </a:p>
      </dgm:t>
    </dgm:pt>
    <dgm:pt modelId="{91E59505-84F1-4E12-9472-1A5D369ECAF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Моделирование предстоящего общения в процессе подготовки к уроку</a:t>
          </a:r>
          <a:endParaRPr lang="ru-RU" sz="1800" b="1" dirty="0"/>
        </a:p>
      </dgm:t>
    </dgm:pt>
    <dgm:pt modelId="{8C0BE1D8-72DA-45D1-A43F-06303C5284BE}" type="parTrans" cxnId="{D55C858E-018A-4E47-BECE-9BB619FCA019}">
      <dgm:prSet/>
      <dgm:spPr/>
      <dgm:t>
        <a:bodyPr/>
        <a:lstStyle/>
        <a:p>
          <a:endParaRPr lang="ru-RU"/>
        </a:p>
      </dgm:t>
    </dgm:pt>
    <dgm:pt modelId="{D4A0BD68-A3FF-45D8-8E35-63EFFCA3F4F3}" type="sibTrans" cxnId="{D55C858E-018A-4E47-BECE-9BB619FCA019}">
      <dgm:prSet/>
      <dgm:spPr/>
      <dgm:t>
        <a:bodyPr/>
        <a:lstStyle/>
        <a:p>
          <a:endParaRPr lang="ru-RU"/>
        </a:p>
      </dgm:t>
    </dgm:pt>
    <dgm:pt modelId="{8A302E48-0D63-4307-9E4F-FF6A338A2FFD}" type="pres">
      <dgm:prSet presAssocID="{3A88526C-104A-43FF-9F14-29212BD3A4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02B9D-2A38-4A4A-B3CA-A902104CFA76}" type="pres">
      <dgm:prSet presAssocID="{992B643C-B801-4CB3-8A96-C18B26C05205}" presName="centerShape" presStyleLbl="node0" presStyleIdx="0" presStyleCnt="1" custScaleX="147099" custLinFactNeighborX="1365"/>
      <dgm:spPr/>
      <dgm:t>
        <a:bodyPr/>
        <a:lstStyle/>
        <a:p>
          <a:endParaRPr lang="ru-RU"/>
        </a:p>
      </dgm:t>
    </dgm:pt>
    <dgm:pt modelId="{B1A88054-5DDF-4159-AB1B-389ABA7888AC}" type="pres">
      <dgm:prSet presAssocID="{0E9013E6-6556-42B6-9A2B-7472650ED914}" presName="node" presStyleLbl="node1" presStyleIdx="0" presStyleCnt="4" custScaleX="22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F4BA7-D8C1-4B9A-85C2-F626AF90D952}" type="pres">
      <dgm:prSet presAssocID="{0E9013E6-6556-42B6-9A2B-7472650ED914}" presName="dummy" presStyleCnt="0"/>
      <dgm:spPr/>
    </dgm:pt>
    <dgm:pt modelId="{B9DB06EB-6648-4B2C-B863-30F4D1F4FF76}" type="pres">
      <dgm:prSet presAssocID="{0E4585A3-91F8-49D5-A487-2453441038EA}" presName="sibTrans" presStyleLbl="sibTrans2D1" presStyleIdx="0" presStyleCnt="4" custLinFactNeighborX="10019" custLinFactNeighborY="-7211"/>
      <dgm:spPr/>
      <dgm:t>
        <a:bodyPr/>
        <a:lstStyle/>
        <a:p>
          <a:endParaRPr lang="ru-RU"/>
        </a:p>
      </dgm:t>
    </dgm:pt>
    <dgm:pt modelId="{85CBBA14-FC0A-41C4-8341-92D0E378E09C}" type="pres">
      <dgm:prSet presAssocID="{95AF7736-07A3-4EFF-BD95-1F06664E7246}" presName="node" presStyleLbl="node1" presStyleIdx="1" presStyleCnt="4" custScaleX="88817" custScaleY="20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AB6AD-CC5A-471B-927D-69019C1D2455}" type="pres">
      <dgm:prSet presAssocID="{95AF7736-07A3-4EFF-BD95-1F06664E7246}" presName="dummy" presStyleCnt="0"/>
      <dgm:spPr/>
    </dgm:pt>
    <dgm:pt modelId="{313D0F93-A4E0-4BE1-B5D3-4F971A7767A0}" type="pres">
      <dgm:prSet presAssocID="{95080D15-EAE5-426D-864F-6CEDD2D54E26}" presName="sibTrans" presStyleLbl="sibTrans2D1" presStyleIdx="1" presStyleCnt="4" custLinFactNeighborX="8473" custLinFactNeighborY="6705"/>
      <dgm:spPr/>
      <dgm:t>
        <a:bodyPr/>
        <a:lstStyle/>
        <a:p>
          <a:endParaRPr lang="ru-RU"/>
        </a:p>
      </dgm:t>
    </dgm:pt>
    <dgm:pt modelId="{1AA2A04A-3A27-4A2C-9EE7-73DD9B5DE457}" type="pres">
      <dgm:prSet presAssocID="{D1CF15FF-0ADB-4F4F-AFC7-1CFBCDED5B7C}" presName="node" presStyleLbl="node1" presStyleIdx="2" presStyleCnt="4" custScaleX="24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B562D-15DC-4915-AA9D-FDF47F18B8E3}" type="pres">
      <dgm:prSet presAssocID="{D1CF15FF-0ADB-4F4F-AFC7-1CFBCDED5B7C}" presName="dummy" presStyleCnt="0"/>
      <dgm:spPr/>
    </dgm:pt>
    <dgm:pt modelId="{514734E7-41D3-4C5B-B032-C2ECD199B646}" type="pres">
      <dgm:prSet presAssocID="{2A7AFE3C-1D68-45B3-95F8-EE81FFD23F90}" presName="sibTrans" presStyleLbl="sibTrans2D1" presStyleIdx="2" presStyleCnt="4" custLinFactNeighborX="-3897" custLinFactNeighborY="12890"/>
      <dgm:spPr/>
      <dgm:t>
        <a:bodyPr/>
        <a:lstStyle/>
        <a:p>
          <a:endParaRPr lang="ru-RU"/>
        </a:p>
      </dgm:t>
    </dgm:pt>
    <dgm:pt modelId="{B9ABD976-C171-4E93-A12F-0A7FDA46DE64}" type="pres">
      <dgm:prSet presAssocID="{91E59505-84F1-4E12-9472-1A5D369ECAF3}" presName="node" presStyleLbl="node1" presStyleIdx="3" presStyleCnt="4" custScaleX="105287" custScaleY="20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C23EB-3389-4DE8-8E7A-B6F0CED80866}" type="pres">
      <dgm:prSet presAssocID="{91E59505-84F1-4E12-9472-1A5D369ECAF3}" presName="dummy" presStyleCnt="0"/>
      <dgm:spPr/>
    </dgm:pt>
    <dgm:pt modelId="{1F248576-CBF9-4638-B4BA-FDDA4C8686D7}" type="pres">
      <dgm:prSet presAssocID="{D4A0BD68-A3FF-45D8-8E35-63EFFCA3F4F3}" presName="sibTrans" presStyleLbl="sibTrans2D1" presStyleIdx="3" presStyleCnt="4" custLinFactNeighborX="-5443" custLinFactNeighborY="-8758"/>
      <dgm:spPr/>
      <dgm:t>
        <a:bodyPr/>
        <a:lstStyle/>
        <a:p>
          <a:endParaRPr lang="ru-RU"/>
        </a:p>
      </dgm:t>
    </dgm:pt>
  </dgm:ptLst>
  <dgm:cxnLst>
    <dgm:cxn modelId="{80DE83E1-DBB7-4C0E-93C0-1C5A777EDAD0}" type="presOf" srcId="{992B643C-B801-4CB3-8A96-C18B26C05205}" destId="{FA702B9D-2A38-4A4A-B3CA-A902104CFA76}" srcOrd="0" destOrd="0" presId="urn:microsoft.com/office/officeart/2005/8/layout/radial6"/>
    <dgm:cxn modelId="{9B16042E-B23B-47A4-B740-F643CFD85425}" type="presOf" srcId="{0E9013E6-6556-42B6-9A2B-7472650ED914}" destId="{B1A88054-5DDF-4159-AB1B-389ABA7888AC}" srcOrd="0" destOrd="0" presId="urn:microsoft.com/office/officeart/2005/8/layout/radial6"/>
    <dgm:cxn modelId="{144E36BD-74D7-42C6-A202-9EEF5968899D}" type="presOf" srcId="{95080D15-EAE5-426D-864F-6CEDD2D54E26}" destId="{313D0F93-A4E0-4BE1-B5D3-4F971A7767A0}" srcOrd="0" destOrd="0" presId="urn:microsoft.com/office/officeart/2005/8/layout/radial6"/>
    <dgm:cxn modelId="{EE676819-AA6D-40A7-8ACD-B643E6894980}" type="presOf" srcId="{2A7AFE3C-1D68-45B3-95F8-EE81FFD23F90}" destId="{514734E7-41D3-4C5B-B032-C2ECD199B646}" srcOrd="0" destOrd="0" presId="urn:microsoft.com/office/officeart/2005/8/layout/radial6"/>
    <dgm:cxn modelId="{F65593A5-06F7-4585-99CE-B966D2C16F16}" type="presOf" srcId="{0E4585A3-91F8-49D5-A487-2453441038EA}" destId="{B9DB06EB-6648-4B2C-B863-30F4D1F4FF76}" srcOrd="0" destOrd="0" presId="urn:microsoft.com/office/officeart/2005/8/layout/radial6"/>
    <dgm:cxn modelId="{03BEFAFE-7525-4974-8683-980EDB482276}" type="presOf" srcId="{3A88526C-104A-43FF-9F14-29212BD3A4FA}" destId="{8A302E48-0D63-4307-9E4F-FF6A338A2FFD}" srcOrd="0" destOrd="0" presId="urn:microsoft.com/office/officeart/2005/8/layout/radial6"/>
    <dgm:cxn modelId="{D55C858E-018A-4E47-BECE-9BB619FCA019}" srcId="{992B643C-B801-4CB3-8A96-C18B26C05205}" destId="{91E59505-84F1-4E12-9472-1A5D369ECAF3}" srcOrd="3" destOrd="0" parTransId="{8C0BE1D8-72DA-45D1-A43F-06303C5284BE}" sibTransId="{D4A0BD68-A3FF-45D8-8E35-63EFFCA3F4F3}"/>
    <dgm:cxn modelId="{4058CAF5-6B10-4A4C-A4DB-979AA087D18F}" srcId="{992B643C-B801-4CB3-8A96-C18B26C05205}" destId="{95AF7736-07A3-4EFF-BD95-1F06664E7246}" srcOrd="1" destOrd="0" parTransId="{BD930ABB-7773-4099-B6B3-9BB3AE83A941}" sibTransId="{95080D15-EAE5-426D-864F-6CEDD2D54E26}"/>
    <dgm:cxn modelId="{774743D7-F155-4BA6-B722-9BB24082C7CD}" type="presOf" srcId="{D1CF15FF-0ADB-4F4F-AFC7-1CFBCDED5B7C}" destId="{1AA2A04A-3A27-4A2C-9EE7-73DD9B5DE457}" srcOrd="0" destOrd="0" presId="urn:microsoft.com/office/officeart/2005/8/layout/radial6"/>
    <dgm:cxn modelId="{216E2337-3BDF-4800-A96B-3D68820DC383}" srcId="{992B643C-B801-4CB3-8A96-C18B26C05205}" destId="{D1CF15FF-0ADB-4F4F-AFC7-1CFBCDED5B7C}" srcOrd="2" destOrd="0" parTransId="{1DC19D2D-993C-45EC-8970-E93D6C3FBD39}" sibTransId="{2A7AFE3C-1D68-45B3-95F8-EE81FFD23F90}"/>
    <dgm:cxn modelId="{42C0E984-4B37-404E-B66B-12E1F09497ED}" type="presOf" srcId="{91E59505-84F1-4E12-9472-1A5D369ECAF3}" destId="{B9ABD976-C171-4E93-A12F-0A7FDA46DE64}" srcOrd="0" destOrd="0" presId="urn:microsoft.com/office/officeart/2005/8/layout/radial6"/>
    <dgm:cxn modelId="{D3068817-1461-4973-8C10-313DF2636151}" srcId="{3A88526C-104A-43FF-9F14-29212BD3A4FA}" destId="{992B643C-B801-4CB3-8A96-C18B26C05205}" srcOrd="0" destOrd="0" parTransId="{C5064D31-5E8A-40AA-AA32-617FA20AD18F}" sibTransId="{CE0F55A8-ECDD-4E44-8248-4EED6D014D6B}"/>
    <dgm:cxn modelId="{DA4F1AC5-BCAF-45C9-8C2E-0D97E925DC9E}" type="presOf" srcId="{95AF7736-07A3-4EFF-BD95-1F06664E7246}" destId="{85CBBA14-FC0A-41C4-8341-92D0E378E09C}" srcOrd="0" destOrd="0" presId="urn:microsoft.com/office/officeart/2005/8/layout/radial6"/>
    <dgm:cxn modelId="{9B15A479-9604-40CF-9538-6878674E8919}" type="presOf" srcId="{D4A0BD68-A3FF-45D8-8E35-63EFFCA3F4F3}" destId="{1F248576-CBF9-4638-B4BA-FDDA4C8686D7}" srcOrd="0" destOrd="0" presId="urn:microsoft.com/office/officeart/2005/8/layout/radial6"/>
    <dgm:cxn modelId="{BFE12444-C2F9-40C1-A426-66F584204AE5}" srcId="{992B643C-B801-4CB3-8A96-C18B26C05205}" destId="{0E9013E6-6556-42B6-9A2B-7472650ED914}" srcOrd="0" destOrd="0" parTransId="{6A972D7D-C970-426F-9DD8-B2BD355D6C83}" sibTransId="{0E4585A3-91F8-49D5-A487-2453441038EA}"/>
    <dgm:cxn modelId="{256A0475-6B13-4C4E-8B68-51906659B822}" type="presParOf" srcId="{8A302E48-0D63-4307-9E4F-FF6A338A2FFD}" destId="{FA702B9D-2A38-4A4A-B3CA-A902104CFA76}" srcOrd="0" destOrd="0" presId="urn:microsoft.com/office/officeart/2005/8/layout/radial6"/>
    <dgm:cxn modelId="{D14C4135-5BB3-4FC3-BC28-5331C9D31F08}" type="presParOf" srcId="{8A302E48-0D63-4307-9E4F-FF6A338A2FFD}" destId="{B1A88054-5DDF-4159-AB1B-389ABA7888AC}" srcOrd="1" destOrd="0" presId="urn:microsoft.com/office/officeart/2005/8/layout/radial6"/>
    <dgm:cxn modelId="{BA83035A-FAFA-4400-A105-9F44C0E89111}" type="presParOf" srcId="{8A302E48-0D63-4307-9E4F-FF6A338A2FFD}" destId="{050F4BA7-D8C1-4B9A-85C2-F626AF90D952}" srcOrd="2" destOrd="0" presId="urn:microsoft.com/office/officeart/2005/8/layout/radial6"/>
    <dgm:cxn modelId="{81E90F0F-A7D2-4245-B832-61B5D1F0A6AF}" type="presParOf" srcId="{8A302E48-0D63-4307-9E4F-FF6A338A2FFD}" destId="{B9DB06EB-6648-4B2C-B863-30F4D1F4FF76}" srcOrd="3" destOrd="0" presId="urn:microsoft.com/office/officeart/2005/8/layout/radial6"/>
    <dgm:cxn modelId="{55816082-A0D5-4D8E-95C0-81168ADF52D3}" type="presParOf" srcId="{8A302E48-0D63-4307-9E4F-FF6A338A2FFD}" destId="{85CBBA14-FC0A-41C4-8341-92D0E378E09C}" srcOrd="4" destOrd="0" presId="urn:microsoft.com/office/officeart/2005/8/layout/radial6"/>
    <dgm:cxn modelId="{77AC2EC7-F571-4D9E-B650-49F72DEC1503}" type="presParOf" srcId="{8A302E48-0D63-4307-9E4F-FF6A338A2FFD}" destId="{746AB6AD-CC5A-471B-927D-69019C1D2455}" srcOrd="5" destOrd="0" presId="urn:microsoft.com/office/officeart/2005/8/layout/radial6"/>
    <dgm:cxn modelId="{F617D44A-39F5-4E39-94A9-8268C62EB842}" type="presParOf" srcId="{8A302E48-0D63-4307-9E4F-FF6A338A2FFD}" destId="{313D0F93-A4E0-4BE1-B5D3-4F971A7767A0}" srcOrd="6" destOrd="0" presId="urn:microsoft.com/office/officeart/2005/8/layout/radial6"/>
    <dgm:cxn modelId="{C4BDAA6B-67F2-4560-B3D6-209E4349456A}" type="presParOf" srcId="{8A302E48-0D63-4307-9E4F-FF6A338A2FFD}" destId="{1AA2A04A-3A27-4A2C-9EE7-73DD9B5DE457}" srcOrd="7" destOrd="0" presId="urn:microsoft.com/office/officeart/2005/8/layout/radial6"/>
    <dgm:cxn modelId="{799949B1-F424-4D3C-8CF0-2EADDCD58E87}" type="presParOf" srcId="{8A302E48-0D63-4307-9E4F-FF6A338A2FFD}" destId="{FB6B562D-15DC-4915-AA9D-FDF47F18B8E3}" srcOrd="8" destOrd="0" presId="urn:microsoft.com/office/officeart/2005/8/layout/radial6"/>
    <dgm:cxn modelId="{0457445C-CEC1-4A33-AF13-FA3395297F5F}" type="presParOf" srcId="{8A302E48-0D63-4307-9E4F-FF6A338A2FFD}" destId="{514734E7-41D3-4C5B-B032-C2ECD199B646}" srcOrd="9" destOrd="0" presId="urn:microsoft.com/office/officeart/2005/8/layout/radial6"/>
    <dgm:cxn modelId="{C5B7F3DD-2023-46FA-AC48-D4D6B755A92F}" type="presParOf" srcId="{8A302E48-0D63-4307-9E4F-FF6A338A2FFD}" destId="{B9ABD976-C171-4E93-A12F-0A7FDA46DE64}" srcOrd="10" destOrd="0" presId="urn:microsoft.com/office/officeart/2005/8/layout/radial6"/>
    <dgm:cxn modelId="{81911BA1-B98A-4068-8A38-3D8CB391892B}" type="presParOf" srcId="{8A302E48-0D63-4307-9E4F-FF6A338A2FFD}" destId="{B19C23EB-3389-4DE8-8E7A-B6F0CED80866}" srcOrd="11" destOrd="0" presId="urn:microsoft.com/office/officeart/2005/8/layout/radial6"/>
    <dgm:cxn modelId="{EDA75EC6-69D7-434E-A9A1-0B0B6A04103A}" type="presParOf" srcId="{8A302E48-0D63-4307-9E4F-FF6A338A2FFD}" destId="{1F248576-CBF9-4638-B4BA-FDDA4C8686D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D7781-4A7C-41C5-B80E-19E7197A3927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692C97-8662-4AB2-8488-BF7B324D8196}">
      <dgm:prSet phldrT="[Текст]" custT="1"/>
      <dgm:spPr/>
      <dgm:t>
        <a:bodyPr/>
        <a:lstStyle/>
        <a:p>
          <a:r>
            <a:rPr lang="ru-RU" sz="2800" dirty="0" smtClean="0"/>
            <a:t>Уровень</a:t>
          </a:r>
        </a:p>
        <a:p>
          <a:r>
            <a:rPr lang="ru-RU" sz="2800" dirty="0" err="1" smtClean="0"/>
            <a:t>обученности</a:t>
          </a:r>
          <a:endParaRPr lang="ru-RU" sz="2800" dirty="0"/>
        </a:p>
      </dgm:t>
    </dgm:pt>
    <dgm:pt modelId="{BE58DB91-66BD-4099-8A85-546DBCBD462A}" type="parTrans" cxnId="{93CCE636-6F74-4CA4-9329-C679959A6BB9}">
      <dgm:prSet/>
      <dgm:spPr/>
      <dgm:t>
        <a:bodyPr/>
        <a:lstStyle/>
        <a:p>
          <a:endParaRPr lang="ru-RU"/>
        </a:p>
      </dgm:t>
    </dgm:pt>
    <dgm:pt modelId="{C9E7E17C-2F67-483F-A01F-24E5F0C617A7}" type="sibTrans" cxnId="{93CCE636-6F74-4CA4-9329-C679959A6BB9}">
      <dgm:prSet/>
      <dgm:spPr/>
      <dgm:t>
        <a:bodyPr/>
        <a:lstStyle/>
        <a:p>
          <a:endParaRPr lang="ru-RU"/>
        </a:p>
      </dgm:t>
    </dgm:pt>
    <dgm:pt modelId="{FD8038BF-C7EE-4710-A3FF-B24BE21CCD3A}">
      <dgm:prSet phldrT="[Текст]" phldr="1"/>
      <dgm:spPr/>
      <dgm:t>
        <a:bodyPr/>
        <a:lstStyle/>
        <a:p>
          <a:endParaRPr lang="ru-RU" dirty="0"/>
        </a:p>
      </dgm:t>
    </dgm:pt>
    <dgm:pt modelId="{E9BB5DB3-66C6-48C8-8260-25D09E7600C0}" type="parTrans" cxnId="{9037FF76-5B09-460A-8242-F5066D361D11}">
      <dgm:prSet/>
      <dgm:spPr/>
      <dgm:t>
        <a:bodyPr/>
        <a:lstStyle/>
        <a:p>
          <a:endParaRPr lang="ru-RU"/>
        </a:p>
      </dgm:t>
    </dgm:pt>
    <dgm:pt modelId="{1217E59D-C597-4AC4-A249-D658E1029EE0}" type="sibTrans" cxnId="{9037FF76-5B09-460A-8242-F5066D361D11}">
      <dgm:prSet/>
      <dgm:spPr/>
      <dgm:t>
        <a:bodyPr/>
        <a:lstStyle/>
        <a:p>
          <a:endParaRPr lang="ru-RU"/>
        </a:p>
      </dgm:t>
    </dgm:pt>
    <dgm:pt modelId="{48FA6287-854E-4311-8395-8318B4D38D72}">
      <dgm:prSet phldrT="[Текст]" custT="1"/>
      <dgm:spPr/>
      <dgm:t>
        <a:bodyPr/>
        <a:lstStyle/>
        <a:p>
          <a:r>
            <a:rPr lang="ru-RU" sz="2400" dirty="0" smtClean="0"/>
            <a:t>Уровень </a:t>
          </a:r>
          <a:r>
            <a:rPr lang="ru-RU" sz="2400" dirty="0" err="1" smtClean="0"/>
            <a:t>сформированности</a:t>
          </a:r>
          <a:r>
            <a:rPr lang="ru-RU" sz="2400" dirty="0" smtClean="0"/>
            <a:t> универсальных учебных действий</a:t>
          </a:r>
          <a:endParaRPr lang="ru-RU" sz="2400" dirty="0"/>
        </a:p>
      </dgm:t>
    </dgm:pt>
    <dgm:pt modelId="{F29C52D4-D2BE-411B-88FF-FB8199A38EB9}" type="parTrans" cxnId="{9CA5DBBF-1BD0-4398-A93C-05CEDAF4E08F}">
      <dgm:prSet/>
      <dgm:spPr/>
      <dgm:t>
        <a:bodyPr/>
        <a:lstStyle/>
        <a:p>
          <a:endParaRPr lang="ru-RU"/>
        </a:p>
      </dgm:t>
    </dgm:pt>
    <dgm:pt modelId="{AA8B485F-11C6-4C10-BB3D-4B16E2A137BA}" type="sibTrans" cxnId="{9CA5DBBF-1BD0-4398-A93C-05CEDAF4E08F}">
      <dgm:prSet/>
      <dgm:spPr/>
      <dgm:t>
        <a:bodyPr/>
        <a:lstStyle/>
        <a:p>
          <a:endParaRPr lang="ru-RU"/>
        </a:p>
      </dgm:t>
    </dgm:pt>
    <dgm:pt modelId="{449E56CA-AE4D-4EEF-9721-3DF19E2CEF32}">
      <dgm:prSet phldrT="[Текст]" phldr="1"/>
      <dgm:spPr/>
      <dgm:t>
        <a:bodyPr/>
        <a:lstStyle/>
        <a:p>
          <a:endParaRPr lang="ru-RU"/>
        </a:p>
      </dgm:t>
    </dgm:pt>
    <dgm:pt modelId="{9D25F8BD-33A9-4D4A-8574-C0BE56415910}" type="parTrans" cxnId="{40D7BCA0-D04F-4B64-8A9F-AF4080AA4679}">
      <dgm:prSet/>
      <dgm:spPr/>
      <dgm:t>
        <a:bodyPr/>
        <a:lstStyle/>
        <a:p>
          <a:endParaRPr lang="ru-RU"/>
        </a:p>
      </dgm:t>
    </dgm:pt>
    <dgm:pt modelId="{AB1B2C51-E9D4-4188-9ACC-4A6F120719EB}" type="sibTrans" cxnId="{40D7BCA0-D04F-4B64-8A9F-AF4080AA4679}">
      <dgm:prSet/>
      <dgm:spPr/>
      <dgm:t>
        <a:bodyPr/>
        <a:lstStyle/>
        <a:p>
          <a:endParaRPr lang="ru-RU"/>
        </a:p>
      </dgm:t>
    </dgm:pt>
    <dgm:pt modelId="{E9A575FA-2524-4E24-8EF2-E97ECEBA8D80}">
      <dgm:prSet phldrT="[Текст]" phldr="1"/>
      <dgm:spPr/>
      <dgm:t>
        <a:bodyPr/>
        <a:lstStyle/>
        <a:p>
          <a:endParaRPr lang="ru-RU"/>
        </a:p>
      </dgm:t>
    </dgm:pt>
    <dgm:pt modelId="{F1A03CA5-84F7-4863-B7F5-792475670FF2}" type="parTrans" cxnId="{E7464517-088C-484A-9224-DE3F055DEFA5}">
      <dgm:prSet/>
      <dgm:spPr/>
      <dgm:t>
        <a:bodyPr/>
        <a:lstStyle/>
        <a:p>
          <a:endParaRPr lang="ru-RU"/>
        </a:p>
      </dgm:t>
    </dgm:pt>
    <dgm:pt modelId="{84DEDAC1-CEA4-4FE7-A56E-67067A971E3E}" type="sibTrans" cxnId="{E7464517-088C-484A-9224-DE3F055DEFA5}">
      <dgm:prSet/>
      <dgm:spPr/>
      <dgm:t>
        <a:bodyPr/>
        <a:lstStyle/>
        <a:p>
          <a:endParaRPr lang="ru-RU"/>
        </a:p>
      </dgm:t>
    </dgm:pt>
    <dgm:pt modelId="{F0BA7275-C088-4649-9D00-DB6A9A7BD857}">
      <dgm:prSet phldrT="[Текст]" custT="1"/>
      <dgm:spPr/>
      <dgm:t>
        <a:bodyPr/>
        <a:lstStyle/>
        <a:p>
          <a:r>
            <a:rPr lang="ru-RU" sz="2400" dirty="0" smtClean="0"/>
            <a:t>Уровень самореализации школьников</a:t>
          </a:r>
          <a:endParaRPr lang="ru-RU" sz="2400" dirty="0"/>
        </a:p>
      </dgm:t>
    </dgm:pt>
    <dgm:pt modelId="{D9159184-8336-4BEA-8468-2F8C15C47117}" type="parTrans" cxnId="{AD0728B4-A862-4595-AA26-F27129174E34}">
      <dgm:prSet/>
      <dgm:spPr/>
      <dgm:t>
        <a:bodyPr/>
        <a:lstStyle/>
        <a:p>
          <a:endParaRPr lang="ru-RU"/>
        </a:p>
      </dgm:t>
    </dgm:pt>
    <dgm:pt modelId="{E2B26FD9-DE70-4184-B165-C41BDDEA7526}" type="sibTrans" cxnId="{AD0728B4-A862-4595-AA26-F27129174E34}">
      <dgm:prSet/>
      <dgm:spPr/>
      <dgm:t>
        <a:bodyPr/>
        <a:lstStyle/>
        <a:p>
          <a:endParaRPr lang="ru-RU"/>
        </a:p>
      </dgm:t>
    </dgm:pt>
    <dgm:pt modelId="{3843CD40-3CC2-45E8-856D-4BDE0E849807}">
      <dgm:prSet phldrT="[Текст]" phldr="1"/>
      <dgm:spPr/>
      <dgm:t>
        <a:bodyPr/>
        <a:lstStyle/>
        <a:p>
          <a:endParaRPr lang="ru-RU"/>
        </a:p>
      </dgm:t>
    </dgm:pt>
    <dgm:pt modelId="{0013F680-0090-44F0-ADCA-AB0B3787802C}" type="parTrans" cxnId="{827D16E8-A33F-486A-8312-ED48F204D257}">
      <dgm:prSet/>
      <dgm:spPr/>
      <dgm:t>
        <a:bodyPr/>
        <a:lstStyle/>
        <a:p>
          <a:endParaRPr lang="ru-RU"/>
        </a:p>
      </dgm:t>
    </dgm:pt>
    <dgm:pt modelId="{72AAD91F-2EBD-4A35-8C3B-A1A53F5AD6A9}" type="sibTrans" cxnId="{827D16E8-A33F-486A-8312-ED48F204D257}">
      <dgm:prSet/>
      <dgm:spPr/>
      <dgm:t>
        <a:bodyPr/>
        <a:lstStyle/>
        <a:p>
          <a:endParaRPr lang="ru-RU"/>
        </a:p>
      </dgm:t>
    </dgm:pt>
    <dgm:pt modelId="{D2F702D5-C19E-46DB-8F49-3F0B2337502E}">
      <dgm:prSet phldrT="[Текст]" phldr="1"/>
      <dgm:spPr/>
      <dgm:t>
        <a:bodyPr/>
        <a:lstStyle/>
        <a:p>
          <a:endParaRPr lang="ru-RU"/>
        </a:p>
      </dgm:t>
    </dgm:pt>
    <dgm:pt modelId="{C2EF377D-BE45-454C-AB6D-E3A1F6565008}" type="parTrans" cxnId="{E3D8E913-4C2F-40D4-AB1D-0D5EF67F5C13}">
      <dgm:prSet/>
      <dgm:spPr/>
      <dgm:t>
        <a:bodyPr/>
        <a:lstStyle/>
        <a:p>
          <a:endParaRPr lang="ru-RU"/>
        </a:p>
      </dgm:t>
    </dgm:pt>
    <dgm:pt modelId="{E48DF3F1-DF70-4149-8BD7-A5CD38F7EEA8}" type="sibTrans" cxnId="{E3D8E913-4C2F-40D4-AB1D-0D5EF67F5C13}">
      <dgm:prSet/>
      <dgm:spPr/>
      <dgm:t>
        <a:bodyPr/>
        <a:lstStyle/>
        <a:p>
          <a:endParaRPr lang="ru-RU"/>
        </a:p>
      </dgm:t>
    </dgm:pt>
    <dgm:pt modelId="{584F20DD-67B8-4531-9554-A2BF38494F13}" type="pres">
      <dgm:prSet presAssocID="{F5FD7781-4A7C-41C5-B80E-19E7197A39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C876AF-3914-4216-890D-0EFD98720F6E}" type="pres">
      <dgm:prSet presAssocID="{24692C97-8662-4AB2-8488-BF7B324D8196}" presName="circle1" presStyleLbl="node1" presStyleIdx="0" presStyleCnt="3"/>
      <dgm:spPr/>
    </dgm:pt>
    <dgm:pt modelId="{C6407125-F66B-4098-9F9A-9A5BBA0AC9AE}" type="pres">
      <dgm:prSet presAssocID="{24692C97-8662-4AB2-8488-BF7B324D8196}" presName="space" presStyleCnt="0"/>
      <dgm:spPr/>
    </dgm:pt>
    <dgm:pt modelId="{8E99A2B6-DF45-4C47-873F-D0276E583488}" type="pres">
      <dgm:prSet presAssocID="{24692C97-8662-4AB2-8488-BF7B324D8196}" presName="rect1" presStyleLbl="alignAcc1" presStyleIdx="0" presStyleCnt="3"/>
      <dgm:spPr/>
      <dgm:t>
        <a:bodyPr/>
        <a:lstStyle/>
        <a:p>
          <a:endParaRPr lang="ru-RU"/>
        </a:p>
      </dgm:t>
    </dgm:pt>
    <dgm:pt modelId="{821748EA-B67A-4231-B83A-68E423168FA7}" type="pres">
      <dgm:prSet presAssocID="{48FA6287-854E-4311-8395-8318B4D38D72}" presName="vertSpace2" presStyleLbl="node1" presStyleIdx="0" presStyleCnt="3"/>
      <dgm:spPr/>
    </dgm:pt>
    <dgm:pt modelId="{123BF47F-C4AA-4B78-ABA3-2E3A9ADE41BD}" type="pres">
      <dgm:prSet presAssocID="{48FA6287-854E-4311-8395-8318B4D38D72}" presName="circle2" presStyleLbl="node1" presStyleIdx="1" presStyleCnt="3"/>
      <dgm:spPr/>
    </dgm:pt>
    <dgm:pt modelId="{29EA030A-F879-43BB-848F-3FD8762FFD0E}" type="pres">
      <dgm:prSet presAssocID="{48FA6287-854E-4311-8395-8318B4D38D72}" presName="rect2" presStyleLbl="alignAcc1" presStyleIdx="1" presStyleCnt="3"/>
      <dgm:spPr/>
      <dgm:t>
        <a:bodyPr/>
        <a:lstStyle/>
        <a:p>
          <a:endParaRPr lang="ru-RU"/>
        </a:p>
      </dgm:t>
    </dgm:pt>
    <dgm:pt modelId="{8741262E-D664-4D4B-9352-DA39281D81D8}" type="pres">
      <dgm:prSet presAssocID="{F0BA7275-C088-4649-9D00-DB6A9A7BD857}" presName="vertSpace3" presStyleLbl="node1" presStyleIdx="1" presStyleCnt="3"/>
      <dgm:spPr/>
    </dgm:pt>
    <dgm:pt modelId="{D4875DD4-6D9D-4EF6-B35D-0087B5A74A1A}" type="pres">
      <dgm:prSet presAssocID="{F0BA7275-C088-4649-9D00-DB6A9A7BD857}" presName="circle3" presStyleLbl="node1" presStyleIdx="2" presStyleCnt="3"/>
      <dgm:spPr/>
    </dgm:pt>
    <dgm:pt modelId="{E33AFA03-287A-48C7-9D8C-99F96FB14E55}" type="pres">
      <dgm:prSet presAssocID="{F0BA7275-C088-4649-9D00-DB6A9A7BD857}" presName="rect3" presStyleLbl="alignAcc1" presStyleIdx="2" presStyleCnt="3"/>
      <dgm:spPr/>
      <dgm:t>
        <a:bodyPr/>
        <a:lstStyle/>
        <a:p>
          <a:endParaRPr lang="ru-RU"/>
        </a:p>
      </dgm:t>
    </dgm:pt>
    <dgm:pt modelId="{6B6A71E4-4C39-4A2D-80AA-4CC06ACA00B0}" type="pres">
      <dgm:prSet presAssocID="{24692C97-8662-4AB2-8488-BF7B324D819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50C2E-6809-415E-B58B-EBABF672B532}" type="pres">
      <dgm:prSet presAssocID="{24692C97-8662-4AB2-8488-BF7B324D819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9626-AC79-4997-AA44-D32C71093111}" type="pres">
      <dgm:prSet presAssocID="{48FA6287-854E-4311-8395-8318B4D38D7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69A1F-B51C-48E9-A0DF-2B2D0F2BF55E}" type="pres">
      <dgm:prSet presAssocID="{48FA6287-854E-4311-8395-8318B4D38D7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150A5-F99C-4962-85D5-9D3ACAA5258A}" type="pres">
      <dgm:prSet presAssocID="{F0BA7275-C088-4649-9D00-DB6A9A7BD85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00AF-A1E7-4948-BBE4-700F7FC82D30}" type="pres">
      <dgm:prSet presAssocID="{F0BA7275-C088-4649-9D00-DB6A9A7BD85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DCEA3-11DD-42DC-9AA7-ED51F1D229A4}" type="presOf" srcId="{3843CD40-3CC2-45E8-856D-4BDE0E849807}" destId="{531B00AF-A1E7-4948-BBE4-700F7FC82D30}" srcOrd="0" destOrd="0" presId="urn:microsoft.com/office/officeart/2005/8/layout/target3"/>
    <dgm:cxn modelId="{74C4E8FF-FEAD-4522-802D-876AD949F98F}" type="presOf" srcId="{48FA6287-854E-4311-8395-8318B4D38D72}" destId="{A9819626-AC79-4997-AA44-D32C71093111}" srcOrd="1" destOrd="0" presId="urn:microsoft.com/office/officeart/2005/8/layout/target3"/>
    <dgm:cxn modelId="{40D7BCA0-D04F-4B64-8A9F-AF4080AA4679}" srcId="{48FA6287-854E-4311-8395-8318B4D38D72}" destId="{449E56CA-AE4D-4EEF-9721-3DF19E2CEF32}" srcOrd="0" destOrd="0" parTransId="{9D25F8BD-33A9-4D4A-8574-C0BE56415910}" sibTransId="{AB1B2C51-E9D4-4188-9ACC-4A6F120719EB}"/>
    <dgm:cxn modelId="{0907153B-03F5-44FC-A3AD-A10E8A71783D}" type="presOf" srcId="{24692C97-8662-4AB2-8488-BF7B324D8196}" destId="{6B6A71E4-4C39-4A2D-80AA-4CC06ACA00B0}" srcOrd="1" destOrd="0" presId="urn:microsoft.com/office/officeart/2005/8/layout/target3"/>
    <dgm:cxn modelId="{18DDFE75-76E2-4748-9E2C-68A3BD2BE57E}" type="presOf" srcId="{F0BA7275-C088-4649-9D00-DB6A9A7BD857}" destId="{E33AFA03-287A-48C7-9D8C-99F96FB14E55}" srcOrd="0" destOrd="0" presId="urn:microsoft.com/office/officeart/2005/8/layout/target3"/>
    <dgm:cxn modelId="{BD7F4C30-258E-4744-8DCC-5B0B942629B2}" type="presOf" srcId="{449E56CA-AE4D-4EEF-9721-3DF19E2CEF32}" destId="{4A469A1F-B51C-48E9-A0DF-2B2D0F2BF55E}" srcOrd="0" destOrd="0" presId="urn:microsoft.com/office/officeart/2005/8/layout/target3"/>
    <dgm:cxn modelId="{82D637FD-EC61-42BD-8A76-CD9912A0F811}" type="presOf" srcId="{F0BA7275-C088-4649-9D00-DB6A9A7BD857}" destId="{DC5150A5-F99C-4962-85D5-9D3ACAA5258A}" srcOrd="1" destOrd="0" presId="urn:microsoft.com/office/officeart/2005/8/layout/target3"/>
    <dgm:cxn modelId="{E7464517-088C-484A-9224-DE3F055DEFA5}" srcId="{48FA6287-854E-4311-8395-8318B4D38D72}" destId="{E9A575FA-2524-4E24-8EF2-E97ECEBA8D80}" srcOrd="1" destOrd="0" parTransId="{F1A03CA5-84F7-4863-B7F5-792475670FF2}" sibTransId="{84DEDAC1-CEA4-4FE7-A56E-67067A971E3E}"/>
    <dgm:cxn modelId="{AF35BCA0-412A-4BD6-AAD8-05E29CB2B233}" type="presOf" srcId="{D2F702D5-C19E-46DB-8F49-3F0B2337502E}" destId="{531B00AF-A1E7-4948-BBE4-700F7FC82D30}" srcOrd="0" destOrd="1" presId="urn:microsoft.com/office/officeart/2005/8/layout/target3"/>
    <dgm:cxn modelId="{93CCE636-6F74-4CA4-9329-C679959A6BB9}" srcId="{F5FD7781-4A7C-41C5-B80E-19E7197A3927}" destId="{24692C97-8662-4AB2-8488-BF7B324D8196}" srcOrd="0" destOrd="0" parTransId="{BE58DB91-66BD-4099-8A85-546DBCBD462A}" sibTransId="{C9E7E17C-2F67-483F-A01F-24E5F0C617A7}"/>
    <dgm:cxn modelId="{F27F6688-887A-441A-8D72-FC976C1A32B5}" type="presOf" srcId="{E9A575FA-2524-4E24-8EF2-E97ECEBA8D80}" destId="{4A469A1F-B51C-48E9-A0DF-2B2D0F2BF55E}" srcOrd="0" destOrd="1" presId="urn:microsoft.com/office/officeart/2005/8/layout/target3"/>
    <dgm:cxn modelId="{9CA5DBBF-1BD0-4398-A93C-05CEDAF4E08F}" srcId="{F5FD7781-4A7C-41C5-B80E-19E7197A3927}" destId="{48FA6287-854E-4311-8395-8318B4D38D72}" srcOrd="1" destOrd="0" parTransId="{F29C52D4-D2BE-411B-88FF-FB8199A38EB9}" sibTransId="{AA8B485F-11C6-4C10-BB3D-4B16E2A137BA}"/>
    <dgm:cxn modelId="{9037FF76-5B09-460A-8242-F5066D361D11}" srcId="{24692C97-8662-4AB2-8488-BF7B324D8196}" destId="{FD8038BF-C7EE-4710-A3FF-B24BE21CCD3A}" srcOrd="0" destOrd="0" parTransId="{E9BB5DB3-66C6-48C8-8260-25D09E7600C0}" sibTransId="{1217E59D-C597-4AC4-A249-D658E1029EE0}"/>
    <dgm:cxn modelId="{58E57581-21D3-492A-A562-B722F81E7D81}" type="presOf" srcId="{48FA6287-854E-4311-8395-8318B4D38D72}" destId="{29EA030A-F879-43BB-848F-3FD8762FFD0E}" srcOrd="0" destOrd="0" presId="urn:microsoft.com/office/officeart/2005/8/layout/target3"/>
    <dgm:cxn modelId="{F7FF4964-65D0-426F-9319-B6F42C04FBBB}" type="presOf" srcId="{F5FD7781-4A7C-41C5-B80E-19E7197A3927}" destId="{584F20DD-67B8-4531-9554-A2BF38494F13}" srcOrd="0" destOrd="0" presId="urn:microsoft.com/office/officeart/2005/8/layout/target3"/>
    <dgm:cxn modelId="{827D16E8-A33F-486A-8312-ED48F204D257}" srcId="{F0BA7275-C088-4649-9D00-DB6A9A7BD857}" destId="{3843CD40-3CC2-45E8-856D-4BDE0E849807}" srcOrd="0" destOrd="0" parTransId="{0013F680-0090-44F0-ADCA-AB0B3787802C}" sibTransId="{72AAD91F-2EBD-4A35-8C3B-A1A53F5AD6A9}"/>
    <dgm:cxn modelId="{E3D8E913-4C2F-40D4-AB1D-0D5EF67F5C13}" srcId="{F0BA7275-C088-4649-9D00-DB6A9A7BD857}" destId="{D2F702D5-C19E-46DB-8F49-3F0B2337502E}" srcOrd="1" destOrd="0" parTransId="{C2EF377D-BE45-454C-AB6D-E3A1F6565008}" sibTransId="{E48DF3F1-DF70-4149-8BD7-A5CD38F7EEA8}"/>
    <dgm:cxn modelId="{37DA57DB-560F-45B7-A469-06ED16904811}" type="presOf" srcId="{24692C97-8662-4AB2-8488-BF7B324D8196}" destId="{8E99A2B6-DF45-4C47-873F-D0276E583488}" srcOrd="0" destOrd="0" presId="urn:microsoft.com/office/officeart/2005/8/layout/target3"/>
    <dgm:cxn modelId="{AD0728B4-A862-4595-AA26-F27129174E34}" srcId="{F5FD7781-4A7C-41C5-B80E-19E7197A3927}" destId="{F0BA7275-C088-4649-9D00-DB6A9A7BD857}" srcOrd="2" destOrd="0" parTransId="{D9159184-8336-4BEA-8468-2F8C15C47117}" sibTransId="{E2B26FD9-DE70-4184-B165-C41BDDEA7526}"/>
    <dgm:cxn modelId="{F422296F-3E4D-46CB-B47B-928B411F2FA4}" type="presOf" srcId="{FD8038BF-C7EE-4710-A3FF-B24BE21CCD3A}" destId="{DCC50C2E-6809-415E-B58B-EBABF672B532}" srcOrd="0" destOrd="0" presId="urn:microsoft.com/office/officeart/2005/8/layout/target3"/>
    <dgm:cxn modelId="{50C15EDA-0F08-4F53-9779-9C9666216EF2}" type="presParOf" srcId="{584F20DD-67B8-4531-9554-A2BF38494F13}" destId="{ACC876AF-3914-4216-890D-0EFD98720F6E}" srcOrd="0" destOrd="0" presId="urn:microsoft.com/office/officeart/2005/8/layout/target3"/>
    <dgm:cxn modelId="{2C89CCF5-EDF6-4077-A175-AD79E39DC735}" type="presParOf" srcId="{584F20DD-67B8-4531-9554-A2BF38494F13}" destId="{C6407125-F66B-4098-9F9A-9A5BBA0AC9AE}" srcOrd="1" destOrd="0" presId="urn:microsoft.com/office/officeart/2005/8/layout/target3"/>
    <dgm:cxn modelId="{009F7C56-8E07-4E48-ADD8-F8DFD2A8E04E}" type="presParOf" srcId="{584F20DD-67B8-4531-9554-A2BF38494F13}" destId="{8E99A2B6-DF45-4C47-873F-D0276E583488}" srcOrd="2" destOrd="0" presId="urn:microsoft.com/office/officeart/2005/8/layout/target3"/>
    <dgm:cxn modelId="{F6011AFC-355F-48BB-BF92-EC3F9695D4A3}" type="presParOf" srcId="{584F20DD-67B8-4531-9554-A2BF38494F13}" destId="{821748EA-B67A-4231-B83A-68E423168FA7}" srcOrd="3" destOrd="0" presId="urn:microsoft.com/office/officeart/2005/8/layout/target3"/>
    <dgm:cxn modelId="{2E8B271F-5573-4383-AD74-71B3C57A04A8}" type="presParOf" srcId="{584F20DD-67B8-4531-9554-A2BF38494F13}" destId="{123BF47F-C4AA-4B78-ABA3-2E3A9ADE41BD}" srcOrd="4" destOrd="0" presId="urn:microsoft.com/office/officeart/2005/8/layout/target3"/>
    <dgm:cxn modelId="{BB519C82-222A-49AB-AF03-A9BE83470521}" type="presParOf" srcId="{584F20DD-67B8-4531-9554-A2BF38494F13}" destId="{29EA030A-F879-43BB-848F-3FD8762FFD0E}" srcOrd="5" destOrd="0" presId="urn:microsoft.com/office/officeart/2005/8/layout/target3"/>
    <dgm:cxn modelId="{8F09429E-A675-4569-BCC3-738EFCADB210}" type="presParOf" srcId="{584F20DD-67B8-4531-9554-A2BF38494F13}" destId="{8741262E-D664-4D4B-9352-DA39281D81D8}" srcOrd="6" destOrd="0" presId="urn:microsoft.com/office/officeart/2005/8/layout/target3"/>
    <dgm:cxn modelId="{DFBA15BA-6B0D-4496-82B6-4B9A560E75C0}" type="presParOf" srcId="{584F20DD-67B8-4531-9554-A2BF38494F13}" destId="{D4875DD4-6D9D-4EF6-B35D-0087B5A74A1A}" srcOrd="7" destOrd="0" presId="urn:microsoft.com/office/officeart/2005/8/layout/target3"/>
    <dgm:cxn modelId="{347BA081-A330-4B60-B2A5-14F1FD176007}" type="presParOf" srcId="{584F20DD-67B8-4531-9554-A2BF38494F13}" destId="{E33AFA03-287A-48C7-9D8C-99F96FB14E55}" srcOrd="8" destOrd="0" presId="urn:microsoft.com/office/officeart/2005/8/layout/target3"/>
    <dgm:cxn modelId="{ECBF6EEB-52EA-4AAB-8B92-75F1B9E91D69}" type="presParOf" srcId="{584F20DD-67B8-4531-9554-A2BF38494F13}" destId="{6B6A71E4-4C39-4A2D-80AA-4CC06ACA00B0}" srcOrd="9" destOrd="0" presId="urn:microsoft.com/office/officeart/2005/8/layout/target3"/>
    <dgm:cxn modelId="{FF057B6C-9543-4CB7-B9E4-74412EA8CA68}" type="presParOf" srcId="{584F20DD-67B8-4531-9554-A2BF38494F13}" destId="{DCC50C2E-6809-415E-B58B-EBABF672B532}" srcOrd="10" destOrd="0" presId="urn:microsoft.com/office/officeart/2005/8/layout/target3"/>
    <dgm:cxn modelId="{7EFC7261-4C29-49C6-BE53-3ECC341EE76A}" type="presParOf" srcId="{584F20DD-67B8-4531-9554-A2BF38494F13}" destId="{A9819626-AC79-4997-AA44-D32C71093111}" srcOrd="11" destOrd="0" presId="urn:microsoft.com/office/officeart/2005/8/layout/target3"/>
    <dgm:cxn modelId="{2800F303-6376-48E2-B133-0B99EE3FC584}" type="presParOf" srcId="{584F20DD-67B8-4531-9554-A2BF38494F13}" destId="{4A469A1F-B51C-48E9-A0DF-2B2D0F2BF55E}" srcOrd="12" destOrd="0" presId="urn:microsoft.com/office/officeart/2005/8/layout/target3"/>
    <dgm:cxn modelId="{93355E1D-6D27-4B7D-B3A2-B2367DCB3736}" type="presParOf" srcId="{584F20DD-67B8-4531-9554-A2BF38494F13}" destId="{DC5150A5-F99C-4962-85D5-9D3ACAA5258A}" srcOrd="13" destOrd="0" presId="urn:microsoft.com/office/officeart/2005/8/layout/target3"/>
    <dgm:cxn modelId="{DB4EFC13-4240-4F98-B241-9273A0457784}" type="presParOf" srcId="{584F20DD-67B8-4531-9554-A2BF38494F13}" destId="{531B00AF-A1E7-4948-BBE4-700F7FC82D3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3DB3B-773D-4DB7-963B-084159422793}">
      <dsp:nvSpPr>
        <dsp:cNvPr id="0" name=""/>
        <dsp:cNvSpPr/>
      </dsp:nvSpPr>
      <dsp:spPr>
        <a:xfrm rot="16200000">
          <a:off x="-1745218" y="1746229"/>
          <a:ext cx="6120679" cy="2628221"/>
        </a:xfrm>
        <a:prstGeom prst="flowChartManualOperation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9092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Технологии на основе активизации и интенсификации деятельности учащихся</a:t>
          </a:r>
          <a:endParaRPr lang="ru-RU" sz="2300" kern="1200" dirty="0">
            <a:solidFill>
              <a:schemeClr val="tx1"/>
            </a:solidFill>
          </a:endParaRPr>
        </a:p>
      </dsp:txBody>
      <dsp:txXfrm rot="16200000">
        <a:off x="-1745218" y="1746229"/>
        <a:ext cx="6120679" cy="2628221"/>
      </dsp:txXfrm>
    </dsp:sp>
    <dsp:sp modelId="{242EF3E0-58C3-4AB2-9033-9673D9BAFA9B}">
      <dsp:nvSpPr>
        <dsp:cNvPr id="0" name=""/>
        <dsp:cNvSpPr/>
      </dsp:nvSpPr>
      <dsp:spPr>
        <a:xfrm rot="16200000">
          <a:off x="1080119" y="1746229"/>
          <a:ext cx="6120679" cy="26282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9092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Коммуникативные технологии</a:t>
          </a:r>
          <a:endParaRPr lang="ru-RU" sz="2300" kern="1200" dirty="0">
            <a:solidFill>
              <a:schemeClr val="tx1"/>
            </a:solidFill>
          </a:endParaRPr>
        </a:p>
      </dsp:txBody>
      <dsp:txXfrm rot="16200000">
        <a:off x="1080119" y="1746229"/>
        <a:ext cx="6120679" cy="2628221"/>
      </dsp:txXfrm>
    </dsp:sp>
    <dsp:sp modelId="{9B82402C-3366-4DF2-B90B-2EBC4D896999}">
      <dsp:nvSpPr>
        <dsp:cNvPr id="0" name=""/>
        <dsp:cNvSpPr/>
      </dsp:nvSpPr>
      <dsp:spPr>
        <a:xfrm rot="16200000">
          <a:off x="3905458" y="1746229"/>
          <a:ext cx="6120679" cy="2628221"/>
        </a:xfrm>
        <a:prstGeom prst="flowChartManualOperation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9092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Технология педагогического общения</a:t>
          </a:r>
          <a:endParaRPr lang="ru-RU" sz="2300" kern="1200" dirty="0">
            <a:solidFill>
              <a:schemeClr val="tx1"/>
            </a:solidFill>
          </a:endParaRPr>
        </a:p>
      </dsp:txBody>
      <dsp:txXfrm rot="16200000">
        <a:off x="3905458" y="1746229"/>
        <a:ext cx="6120679" cy="26282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AA3F1-F7CA-4A5A-8C76-B2570115B4BA}">
      <dsp:nvSpPr>
        <dsp:cNvPr id="0" name=""/>
        <dsp:cNvSpPr/>
      </dsp:nvSpPr>
      <dsp:spPr>
        <a:xfrm>
          <a:off x="1116123" y="0"/>
          <a:ext cx="6552728" cy="65527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38602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341CF-B5C3-4C8D-96D1-7675507FB05E}">
      <dsp:nvSpPr>
        <dsp:cNvPr id="0" name=""/>
        <dsp:cNvSpPr/>
      </dsp:nvSpPr>
      <dsp:spPr>
        <a:xfrm>
          <a:off x="1728180" y="648064"/>
          <a:ext cx="2555563" cy="2555563"/>
        </a:xfrm>
        <a:prstGeom prst="roundRect">
          <a:avLst/>
        </a:prstGeom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2700" cmpd="sng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Актуальность</a:t>
          </a:r>
          <a:r>
            <a:rPr lang="en-US" sz="2400" b="1" kern="1200" dirty="0" smtClean="0"/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Технология педагогического общения – технология сотрудничества, важна атмосфера партнерства</a:t>
          </a:r>
          <a:endParaRPr lang="ru-RU" sz="1800" kern="1200" dirty="0"/>
        </a:p>
      </dsp:txBody>
      <dsp:txXfrm>
        <a:off x="1728180" y="648064"/>
        <a:ext cx="2555563" cy="2555563"/>
      </dsp:txXfrm>
    </dsp:sp>
    <dsp:sp modelId="{5F7A8E83-1580-44FC-B763-8A096C82D317}">
      <dsp:nvSpPr>
        <dsp:cNvPr id="0" name=""/>
        <dsp:cNvSpPr/>
      </dsp:nvSpPr>
      <dsp:spPr>
        <a:xfrm>
          <a:off x="4490778" y="622509"/>
          <a:ext cx="2555563" cy="2555563"/>
        </a:xfrm>
        <a:prstGeom prst="roundRect">
          <a:avLst/>
        </a:prstGeom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Ожидаемый результат</a:t>
          </a:r>
          <a:r>
            <a:rPr lang="en-US" sz="1600" b="1" kern="1200" dirty="0" smtClean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</a:t>
          </a:r>
          <a:r>
            <a:rPr lang="ru-RU" sz="1400" kern="1200" dirty="0" smtClean="0"/>
            <a:t>Коммуникативная активность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Умение самостоятельно мыслить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Рост интереса к предмету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Творческая самостоятельная активность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Стабильность результатов обучения</a:t>
          </a:r>
          <a:endParaRPr lang="ru-RU" sz="1400" kern="1200" dirty="0"/>
        </a:p>
      </dsp:txBody>
      <dsp:txXfrm>
        <a:off x="4490778" y="622509"/>
        <a:ext cx="2555563" cy="2555563"/>
      </dsp:txXfrm>
    </dsp:sp>
    <dsp:sp modelId="{52FD88AA-8F49-44D3-BFCA-F2C03B7754D8}">
      <dsp:nvSpPr>
        <dsp:cNvPr id="0" name=""/>
        <dsp:cNvSpPr/>
      </dsp:nvSpPr>
      <dsp:spPr>
        <a:xfrm>
          <a:off x="1738633" y="3374654"/>
          <a:ext cx="2555563" cy="2555563"/>
        </a:xfrm>
        <a:prstGeom prst="roundRect">
          <a:avLst/>
        </a:prstGeom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Ведущая идея</a:t>
          </a:r>
          <a:r>
            <a:rPr lang="en-US" sz="2400" b="1" kern="1200" dirty="0" smtClean="0"/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Поделиться опытом работы использования ТПО на уроках математики</a:t>
          </a:r>
          <a:endParaRPr lang="ru-RU" sz="1400" kern="1200" dirty="0"/>
        </a:p>
      </dsp:txBody>
      <dsp:txXfrm>
        <a:off x="1738633" y="3374654"/>
        <a:ext cx="2555563" cy="2555563"/>
      </dsp:txXfrm>
    </dsp:sp>
    <dsp:sp modelId="{F79B9785-95E9-4ABC-BF75-E8EE0875280F}">
      <dsp:nvSpPr>
        <dsp:cNvPr id="0" name=""/>
        <dsp:cNvSpPr/>
      </dsp:nvSpPr>
      <dsp:spPr>
        <a:xfrm>
          <a:off x="4490778" y="3374654"/>
          <a:ext cx="2555563" cy="2555563"/>
        </a:xfrm>
        <a:prstGeom prst="roundRect">
          <a:avLst/>
        </a:prstGeom>
        <a:gradFill rotWithShape="0">
          <a:gsLst>
            <a:gs pos="0">
              <a:srgbClr val="92D05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Сущность опыта</a:t>
          </a:r>
          <a:r>
            <a:rPr lang="en-US" sz="2000" b="1" kern="1200" dirty="0" smtClean="0"/>
            <a:t>: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условий для формирования УУД через широкое использование технологии педагогического общения </a:t>
          </a:r>
          <a:endParaRPr lang="ru-RU" sz="1400" kern="1200" dirty="0"/>
        </a:p>
      </dsp:txBody>
      <dsp:txXfrm>
        <a:off x="4490778" y="3374654"/>
        <a:ext cx="2555563" cy="2555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0F8A88-24AE-41D6-8559-C8D19D484905}">
      <dsp:nvSpPr>
        <dsp:cNvPr id="0" name=""/>
        <dsp:cNvSpPr/>
      </dsp:nvSpPr>
      <dsp:spPr>
        <a:xfrm>
          <a:off x="107500" y="0"/>
          <a:ext cx="8928999" cy="1383928"/>
        </a:xfrm>
        <a:prstGeom prst="leftRightRibbon">
          <a:avLst/>
        </a:prstGeom>
        <a:solidFill>
          <a:srgbClr val="3860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DFE7-0CD9-4920-9D12-8BF9C161473B}">
      <dsp:nvSpPr>
        <dsp:cNvPr id="0" name=""/>
        <dsp:cNvSpPr/>
      </dsp:nvSpPr>
      <dsp:spPr>
        <a:xfrm>
          <a:off x="947167" y="216025"/>
          <a:ext cx="3264795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Потребность учащихся в социально-психологическом общении</a:t>
          </a:r>
          <a:endParaRPr lang="ru-RU" sz="1500" kern="1200" dirty="0"/>
        </a:p>
      </dsp:txBody>
      <dsp:txXfrm>
        <a:off x="947167" y="216025"/>
        <a:ext cx="3264795" cy="678124"/>
      </dsp:txXfrm>
    </dsp:sp>
    <dsp:sp modelId="{88008168-CBE3-416A-954A-23D256CA7170}">
      <dsp:nvSpPr>
        <dsp:cNvPr id="0" name=""/>
        <dsp:cNvSpPr/>
      </dsp:nvSpPr>
      <dsp:spPr>
        <a:xfrm>
          <a:off x="4734843" y="504059"/>
          <a:ext cx="3509566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Недостаточная возможность общения в рамках изучаемого предмета</a:t>
          </a:r>
          <a:endParaRPr lang="ru-RU" sz="1400" kern="1200" dirty="0"/>
        </a:p>
      </dsp:txBody>
      <dsp:txXfrm>
        <a:off x="4734843" y="504059"/>
        <a:ext cx="3509566" cy="6781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0F8A88-24AE-41D6-8559-C8D19D484905}">
      <dsp:nvSpPr>
        <dsp:cNvPr id="0" name=""/>
        <dsp:cNvSpPr/>
      </dsp:nvSpPr>
      <dsp:spPr>
        <a:xfrm>
          <a:off x="107500" y="0"/>
          <a:ext cx="8928999" cy="1383928"/>
        </a:xfrm>
        <a:prstGeom prst="leftRightRibbon">
          <a:avLst/>
        </a:prstGeom>
        <a:solidFill>
          <a:srgbClr val="3860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DFE7-0CD9-4920-9D12-8BF9C161473B}">
      <dsp:nvSpPr>
        <dsp:cNvPr id="0" name=""/>
        <dsp:cNvSpPr/>
      </dsp:nvSpPr>
      <dsp:spPr>
        <a:xfrm>
          <a:off x="947167" y="216025"/>
          <a:ext cx="3264795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Недостаточность </a:t>
          </a:r>
          <a:r>
            <a:rPr lang="ru-RU" sz="1600" kern="1200" dirty="0" err="1" smtClean="0"/>
            <a:t>сформированности</a:t>
          </a:r>
          <a:r>
            <a:rPr lang="ru-RU" sz="1600" kern="1200" dirty="0" smtClean="0"/>
            <a:t> навыков устного общения</a:t>
          </a:r>
          <a:endParaRPr lang="ru-RU" sz="1600" kern="1200" dirty="0"/>
        </a:p>
      </dsp:txBody>
      <dsp:txXfrm>
        <a:off x="947167" y="216025"/>
        <a:ext cx="3264795" cy="678124"/>
      </dsp:txXfrm>
    </dsp:sp>
    <dsp:sp modelId="{88008168-CBE3-416A-954A-23D256CA7170}">
      <dsp:nvSpPr>
        <dsp:cNvPr id="0" name=""/>
        <dsp:cNvSpPr/>
      </dsp:nvSpPr>
      <dsp:spPr>
        <a:xfrm>
          <a:off x="4734843" y="504059"/>
          <a:ext cx="3509566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данного навыка у обучающихся</a:t>
          </a:r>
          <a:endParaRPr lang="ru-RU" sz="1600" kern="1200" dirty="0"/>
        </a:p>
      </dsp:txBody>
      <dsp:txXfrm>
        <a:off x="4734843" y="504059"/>
        <a:ext cx="3509566" cy="6781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0F8A88-24AE-41D6-8559-C8D19D484905}">
      <dsp:nvSpPr>
        <dsp:cNvPr id="0" name=""/>
        <dsp:cNvSpPr/>
      </dsp:nvSpPr>
      <dsp:spPr>
        <a:xfrm>
          <a:off x="107500" y="0"/>
          <a:ext cx="8928999" cy="1383928"/>
        </a:xfrm>
        <a:prstGeom prst="leftRightRibbon">
          <a:avLst/>
        </a:prstGeom>
        <a:solidFill>
          <a:srgbClr val="3860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DFE7-0CD9-4920-9D12-8BF9C161473B}">
      <dsp:nvSpPr>
        <dsp:cNvPr id="0" name=""/>
        <dsp:cNvSpPr/>
      </dsp:nvSpPr>
      <dsp:spPr>
        <a:xfrm>
          <a:off x="432042" y="216025"/>
          <a:ext cx="3862987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Недостаточность </a:t>
          </a:r>
          <a:r>
            <a:rPr lang="ru-RU" sz="1600" kern="1200" dirty="0" err="1" smtClean="0"/>
            <a:t>сформированности</a:t>
          </a:r>
          <a:r>
            <a:rPr lang="ru-RU" sz="1600" kern="1200" dirty="0" smtClean="0"/>
            <a:t> умения применять полученные на уроках знания в жизненной практике</a:t>
          </a:r>
          <a:endParaRPr lang="ru-RU" sz="1600" kern="1200" dirty="0"/>
        </a:p>
      </dsp:txBody>
      <dsp:txXfrm>
        <a:off x="432042" y="216025"/>
        <a:ext cx="3862987" cy="678124"/>
      </dsp:txXfrm>
    </dsp:sp>
    <dsp:sp modelId="{88008168-CBE3-416A-954A-23D256CA7170}">
      <dsp:nvSpPr>
        <dsp:cNvPr id="0" name=""/>
        <dsp:cNvSpPr/>
      </dsp:nvSpPr>
      <dsp:spPr>
        <a:xfrm>
          <a:off x="4734843" y="504059"/>
          <a:ext cx="3509566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Недостаточный уровень развития данных умений</a:t>
          </a:r>
          <a:endParaRPr lang="ru-RU" sz="1600" kern="1200" dirty="0"/>
        </a:p>
      </dsp:txBody>
      <dsp:txXfrm>
        <a:off x="4734843" y="504059"/>
        <a:ext cx="3509566" cy="6781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0F8A88-24AE-41D6-8559-C8D19D484905}">
      <dsp:nvSpPr>
        <dsp:cNvPr id="0" name=""/>
        <dsp:cNvSpPr/>
      </dsp:nvSpPr>
      <dsp:spPr>
        <a:xfrm>
          <a:off x="107500" y="0"/>
          <a:ext cx="8928999" cy="1383928"/>
        </a:xfrm>
        <a:prstGeom prst="leftRightRibbon">
          <a:avLst/>
        </a:prstGeom>
        <a:solidFill>
          <a:srgbClr val="3860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DFE7-0CD9-4920-9D12-8BF9C161473B}">
      <dsp:nvSpPr>
        <dsp:cNvPr id="0" name=""/>
        <dsp:cNvSpPr/>
      </dsp:nvSpPr>
      <dsp:spPr>
        <a:xfrm>
          <a:off x="432042" y="216025"/>
          <a:ext cx="3862987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Высокие требования, предъявляемые обществом к выпускнику</a:t>
          </a:r>
          <a:endParaRPr lang="ru-RU" sz="1600" kern="1200" dirty="0"/>
        </a:p>
      </dsp:txBody>
      <dsp:txXfrm>
        <a:off x="432042" y="216025"/>
        <a:ext cx="3862987" cy="678124"/>
      </dsp:txXfrm>
    </dsp:sp>
    <dsp:sp modelId="{88008168-CBE3-416A-954A-23D256CA7170}">
      <dsp:nvSpPr>
        <dsp:cNvPr id="0" name=""/>
        <dsp:cNvSpPr/>
      </dsp:nvSpPr>
      <dsp:spPr>
        <a:xfrm>
          <a:off x="4734843" y="504059"/>
          <a:ext cx="3509566" cy="67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Низкий </a:t>
          </a:r>
          <a:r>
            <a:rPr lang="ru-RU" sz="1600" kern="1200" dirty="0" err="1" smtClean="0"/>
            <a:t>урровень</a:t>
          </a:r>
          <a:r>
            <a:rPr lang="ru-RU" sz="1600" kern="1200" dirty="0" smtClean="0"/>
            <a:t> мотивации учащихся к обучению</a:t>
          </a:r>
          <a:endParaRPr lang="ru-RU" sz="1600" kern="1200" dirty="0"/>
        </a:p>
      </dsp:txBody>
      <dsp:txXfrm>
        <a:off x="4734843" y="504059"/>
        <a:ext cx="3509566" cy="6781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AAAA1-FA44-42CC-A832-CC2FC9DFAAED}">
      <dsp:nvSpPr>
        <dsp:cNvPr id="0" name=""/>
        <dsp:cNvSpPr/>
      </dsp:nvSpPr>
      <dsp:spPr>
        <a:xfrm>
          <a:off x="1092458" y="0"/>
          <a:ext cx="6096002" cy="468052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Сотрудничество в обучении</a:t>
          </a:r>
          <a:endParaRPr lang="ru-RU" sz="1600" kern="1200" dirty="0"/>
        </a:p>
      </dsp:txBody>
      <dsp:txXfrm>
        <a:off x="3288238" y="234026"/>
        <a:ext cx="1704442" cy="702078"/>
      </dsp:txXfrm>
    </dsp:sp>
    <dsp:sp modelId="{723D4101-4FAA-449F-94BC-92DE00782E70}">
      <dsp:nvSpPr>
        <dsp:cNvPr id="0" name=""/>
        <dsp:cNvSpPr/>
      </dsp:nvSpPr>
      <dsp:spPr>
        <a:xfrm>
          <a:off x="2304273" y="936104"/>
          <a:ext cx="3744416" cy="37444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Связь обучения с жизнью</a:t>
          </a:r>
          <a:endParaRPr lang="ru-RU" sz="1600" kern="1200" dirty="0"/>
        </a:p>
      </dsp:txBody>
      <dsp:txXfrm>
        <a:off x="3522144" y="1160768"/>
        <a:ext cx="1308673" cy="673994"/>
      </dsp:txXfrm>
    </dsp:sp>
    <dsp:sp modelId="{E6157E14-9621-41E8-9CA5-A08A251664A4}">
      <dsp:nvSpPr>
        <dsp:cNvPr id="0" name=""/>
        <dsp:cNvSpPr/>
      </dsp:nvSpPr>
      <dsp:spPr>
        <a:xfrm>
          <a:off x="2736303" y="1872207"/>
          <a:ext cx="2808312" cy="2808312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Ценность личности</a:t>
          </a:r>
          <a:endParaRPr lang="ru-RU" sz="1800" kern="1200" dirty="0"/>
        </a:p>
      </dsp:txBody>
      <dsp:txXfrm>
        <a:off x="3486123" y="2082831"/>
        <a:ext cx="1308673" cy="631870"/>
      </dsp:txXfrm>
    </dsp:sp>
    <dsp:sp modelId="{202EEEF4-EF61-4739-A32B-86AFEFED12CC}">
      <dsp:nvSpPr>
        <dsp:cNvPr id="0" name=""/>
        <dsp:cNvSpPr/>
      </dsp:nvSpPr>
      <dsp:spPr>
        <a:xfrm>
          <a:off x="3204355" y="2808312"/>
          <a:ext cx="1872208" cy="1872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Активность субъектов образовательного процесса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78534" y="3276364"/>
        <a:ext cx="1323850" cy="93610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48576-CBF9-4638-B4BA-FDDA4C8686D7}">
      <dsp:nvSpPr>
        <dsp:cNvPr id="0" name=""/>
        <dsp:cNvSpPr/>
      </dsp:nvSpPr>
      <dsp:spPr>
        <a:xfrm>
          <a:off x="1584199" y="288009"/>
          <a:ext cx="4656942" cy="4656942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734E7-41D3-4C5B-B032-C2ECD199B646}">
      <dsp:nvSpPr>
        <dsp:cNvPr id="0" name=""/>
        <dsp:cNvSpPr/>
      </dsp:nvSpPr>
      <dsp:spPr>
        <a:xfrm>
          <a:off x="1656195" y="1296144"/>
          <a:ext cx="4656942" cy="4656942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D0F93-A4E0-4BE1-B5D3-4F971A7767A0}">
      <dsp:nvSpPr>
        <dsp:cNvPr id="0" name=""/>
        <dsp:cNvSpPr/>
      </dsp:nvSpPr>
      <dsp:spPr>
        <a:xfrm>
          <a:off x="2232259" y="1008112"/>
          <a:ext cx="4656942" cy="4656942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B06EB-6648-4B2C-B863-30F4D1F4FF76}">
      <dsp:nvSpPr>
        <dsp:cNvPr id="0" name=""/>
        <dsp:cNvSpPr/>
      </dsp:nvSpPr>
      <dsp:spPr>
        <a:xfrm>
          <a:off x="2304255" y="360052"/>
          <a:ext cx="4656942" cy="4656942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02B9D-2A38-4A4A-B3CA-A902104CFA76}">
      <dsp:nvSpPr>
        <dsp:cNvPr id="0" name=""/>
        <dsp:cNvSpPr/>
      </dsp:nvSpPr>
      <dsp:spPr>
        <a:xfrm>
          <a:off x="2653982" y="1954131"/>
          <a:ext cx="3148521" cy="21404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Стадии педагогического общения</a:t>
          </a:r>
          <a:endParaRPr lang="ru-RU" sz="3200" kern="1200" dirty="0"/>
        </a:p>
      </dsp:txBody>
      <dsp:txXfrm>
        <a:off x="2653982" y="1954131"/>
        <a:ext cx="3148521" cy="2140409"/>
      </dsp:txXfrm>
    </dsp:sp>
    <dsp:sp modelId="{B1A88054-5DDF-4159-AB1B-389ABA7888AC}">
      <dsp:nvSpPr>
        <dsp:cNvPr id="0" name=""/>
        <dsp:cNvSpPr/>
      </dsp:nvSpPr>
      <dsp:spPr>
        <a:xfrm>
          <a:off x="2499648" y="659"/>
          <a:ext cx="3332998" cy="149828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непосредственного общения</a:t>
          </a:r>
          <a:endParaRPr lang="ru-RU" sz="1800" kern="1200" dirty="0"/>
        </a:p>
      </dsp:txBody>
      <dsp:txXfrm>
        <a:off x="2499648" y="659"/>
        <a:ext cx="3332998" cy="1498286"/>
      </dsp:txXfrm>
    </dsp:sp>
    <dsp:sp modelId="{85CBBA14-FC0A-41C4-8341-92D0E378E09C}">
      <dsp:nvSpPr>
        <dsp:cNvPr id="0" name=""/>
        <dsp:cNvSpPr/>
      </dsp:nvSpPr>
      <dsp:spPr>
        <a:xfrm>
          <a:off x="5775314" y="1512167"/>
          <a:ext cx="1330733" cy="302433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Управление общением в педагогическом процессе</a:t>
          </a:r>
          <a:endParaRPr lang="ru-RU" sz="1800" b="1" kern="1200" dirty="0"/>
        </a:p>
      </dsp:txBody>
      <dsp:txXfrm>
        <a:off x="5775314" y="1512167"/>
        <a:ext cx="1330733" cy="3024336"/>
      </dsp:txXfrm>
    </dsp:sp>
    <dsp:sp modelId="{1AA2A04A-3A27-4A2C-9EE7-73DD9B5DE457}">
      <dsp:nvSpPr>
        <dsp:cNvPr id="0" name=""/>
        <dsp:cNvSpPr/>
      </dsp:nvSpPr>
      <dsp:spPr>
        <a:xfrm>
          <a:off x="2355633" y="4549725"/>
          <a:ext cx="3621029" cy="149828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осуществленной технологии общения и моделирование новой </a:t>
          </a:r>
          <a:endParaRPr lang="ru-RU" sz="1600" kern="1200" dirty="0"/>
        </a:p>
      </dsp:txBody>
      <dsp:txXfrm>
        <a:off x="2355633" y="4549725"/>
        <a:ext cx="3621029" cy="1498286"/>
      </dsp:txXfrm>
    </dsp:sp>
    <dsp:sp modelId="{B9ABD976-C171-4E93-A12F-0A7FDA46DE64}">
      <dsp:nvSpPr>
        <dsp:cNvPr id="0" name=""/>
        <dsp:cNvSpPr/>
      </dsp:nvSpPr>
      <dsp:spPr>
        <a:xfrm>
          <a:off x="1102864" y="1512167"/>
          <a:ext cx="1577501" cy="302433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Моделирование предстоящего общения в процессе подготовки к уроку</a:t>
          </a:r>
          <a:endParaRPr lang="ru-RU" sz="1800" b="1" kern="1200" dirty="0"/>
        </a:p>
      </dsp:txBody>
      <dsp:txXfrm>
        <a:off x="1102864" y="1512167"/>
        <a:ext cx="1577501" cy="302433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C876AF-3914-4216-890D-0EFD98720F6E}">
      <dsp:nvSpPr>
        <dsp:cNvPr id="0" name=""/>
        <dsp:cNvSpPr/>
      </dsp:nvSpPr>
      <dsp:spPr>
        <a:xfrm>
          <a:off x="0" y="0"/>
          <a:ext cx="4320480" cy="4320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9A2B6-DF45-4C47-873F-D0276E583488}">
      <dsp:nvSpPr>
        <dsp:cNvPr id="0" name=""/>
        <dsp:cNvSpPr/>
      </dsp:nvSpPr>
      <dsp:spPr>
        <a:xfrm>
          <a:off x="2160240" y="0"/>
          <a:ext cx="6048672" cy="432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Уровень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обученности</a:t>
          </a:r>
          <a:endParaRPr lang="ru-RU" sz="2800" kern="1200" dirty="0"/>
        </a:p>
      </dsp:txBody>
      <dsp:txXfrm>
        <a:off x="2160240" y="0"/>
        <a:ext cx="3024336" cy="1296146"/>
      </dsp:txXfrm>
    </dsp:sp>
    <dsp:sp modelId="{123BF47F-C4AA-4B78-ABA3-2E3A9ADE41BD}">
      <dsp:nvSpPr>
        <dsp:cNvPr id="0" name=""/>
        <dsp:cNvSpPr/>
      </dsp:nvSpPr>
      <dsp:spPr>
        <a:xfrm>
          <a:off x="756085" y="1296146"/>
          <a:ext cx="2808309" cy="28083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EA030A-F879-43BB-848F-3FD8762FFD0E}">
      <dsp:nvSpPr>
        <dsp:cNvPr id="0" name=""/>
        <dsp:cNvSpPr/>
      </dsp:nvSpPr>
      <dsp:spPr>
        <a:xfrm>
          <a:off x="2160240" y="1296146"/>
          <a:ext cx="6048672" cy="2808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</a:t>
          </a:r>
          <a:r>
            <a:rPr lang="ru-RU" sz="2400" kern="1200" dirty="0" err="1" smtClean="0"/>
            <a:t>сформированности</a:t>
          </a:r>
          <a:r>
            <a:rPr lang="ru-RU" sz="2400" kern="1200" dirty="0" smtClean="0"/>
            <a:t> универсальных учебных действий</a:t>
          </a:r>
          <a:endParaRPr lang="ru-RU" sz="2400" kern="1200" dirty="0"/>
        </a:p>
      </dsp:txBody>
      <dsp:txXfrm>
        <a:off x="2160240" y="1296146"/>
        <a:ext cx="3024336" cy="1296142"/>
      </dsp:txXfrm>
    </dsp:sp>
    <dsp:sp modelId="{D4875DD4-6D9D-4EF6-B35D-0087B5A74A1A}">
      <dsp:nvSpPr>
        <dsp:cNvPr id="0" name=""/>
        <dsp:cNvSpPr/>
      </dsp:nvSpPr>
      <dsp:spPr>
        <a:xfrm>
          <a:off x="1512168" y="2592289"/>
          <a:ext cx="1296142" cy="12961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AFA03-287A-48C7-9D8C-99F96FB14E55}">
      <dsp:nvSpPr>
        <dsp:cNvPr id="0" name=""/>
        <dsp:cNvSpPr/>
      </dsp:nvSpPr>
      <dsp:spPr>
        <a:xfrm>
          <a:off x="2160240" y="2592289"/>
          <a:ext cx="6048672" cy="1296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самореализации школьников</a:t>
          </a:r>
          <a:endParaRPr lang="ru-RU" sz="2400" kern="1200" dirty="0"/>
        </a:p>
      </dsp:txBody>
      <dsp:txXfrm>
        <a:off x="2160240" y="2592289"/>
        <a:ext cx="3024336" cy="1296142"/>
      </dsp:txXfrm>
    </dsp:sp>
    <dsp:sp modelId="{DCC50C2E-6809-415E-B58B-EBABF672B532}">
      <dsp:nvSpPr>
        <dsp:cNvPr id="0" name=""/>
        <dsp:cNvSpPr/>
      </dsp:nvSpPr>
      <dsp:spPr>
        <a:xfrm>
          <a:off x="5184576" y="0"/>
          <a:ext cx="3024336" cy="12961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>
        <a:off x="5184576" y="0"/>
        <a:ext cx="3024336" cy="1296146"/>
      </dsp:txXfrm>
    </dsp:sp>
    <dsp:sp modelId="{4A469A1F-B51C-48E9-A0DF-2B2D0F2BF55E}">
      <dsp:nvSpPr>
        <dsp:cNvPr id="0" name=""/>
        <dsp:cNvSpPr/>
      </dsp:nvSpPr>
      <dsp:spPr>
        <a:xfrm>
          <a:off x="5184576" y="1296146"/>
          <a:ext cx="3024336" cy="129614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</dsp:txBody>
      <dsp:txXfrm>
        <a:off x="5184576" y="1296146"/>
        <a:ext cx="3024336" cy="1296142"/>
      </dsp:txXfrm>
    </dsp:sp>
    <dsp:sp modelId="{531B00AF-A1E7-4948-BBE4-700F7FC82D30}">
      <dsp:nvSpPr>
        <dsp:cNvPr id="0" name=""/>
        <dsp:cNvSpPr/>
      </dsp:nvSpPr>
      <dsp:spPr>
        <a:xfrm>
          <a:off x="5184576" y="2592289"/>
          <a:ext cx="3024336" cy="129614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</dsp:txBody>
      <dsp:txXfrm>
        <a:off x="5184576" y="2592289"/>
        <a:ext cx="3024336" cy="129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2B26-99B4-4B10-90E1-826FEEA351D1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0254-0545-435B-90E9-F9A15E45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0254-0545-435B-90E9-F9A15E45723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0254-0545-435B-90E9-F9A15E45723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0254-0545-435B-90E9-F9A15E45723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C515-3660-493E-A950-2B9D8668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7655-A766-4E9A-BD5F-0D057F60ED5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33DB-30DC-4EFD-B04B-33BA9F6AB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Технология педагогического общения как средство формирования универсальных учебных действий при реализации ФГОС ООО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70357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ook Antiqua" pitchFamily="18" charset="0"/>
                <a:cs typeface="Aharoni" pitchFamily="2" charset="-79"/>
              </a:rPr>
              <a:t>Бижова</a:t>
            </a:r>
            <a:r>
              <a:rPr lang="ru-RU" dirty="0" smtClean="0">
                <a:latin typeface="Book Antiqua" pitchFamily="18" charset="0"/>
                <a:cs typeface="Aharoni" pitchFamily="2" charset="-79"/>
              </a:rPr>
              <a:t> Татьяна Васильевна,</a:t>
            </a:r>
          </a:p>
          <a:p>
            <a:r>
              <a:rPr lang="ru-RU" dirty="0" smtClean="0">
                <a:latin typeface="Book Antiqua" pitchFamily="18" charset="0"/>
                <a:cs typeface="Aharoni" pitchFamily="2" charset="-79"/>
              </a:rPr>
              <a:t>учитель математики</a:t>
            </a:r>
          </a:p>
          <a:p>
            <a:r>
              <a:rPr lang="ru-RU" dirty="0" smtClean="0">
                <a:latin typeface="Book Antiqua" pitchFamily="18" charset="0"/>
                <a:cs typeface="Aharoni" pitchFamily="2" charset="-79"/>
              </a:rPr>
              <a:t>МБОУ СОШ №135 имени академика Б.В.Литвинова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51058" y="6021288"/>
            <a:ext cx="1510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г. </a:t>
            </a:r>
            <a:r>
              <a:rPr lang="ru-RU" dirty="0" err="1" smtClean="0">
                <a:latin typeface="Book Antiqua" pitchFamily="18" charset="0"/>
              </a:rPr>
              <a:t>Снежинск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476672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38602E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Первая стадия  – </a:t>
            </a:r>
            <a:r>
              <a:rPr lang="ru-RU" sz="2800" b="1" i="1" dirty="0" smtClean="0">
                <a:solidFill>
                  <a:schemeClr val="bg1"/>
                </a:solidFill>
              </a:rPr>
              <a:t>моделирование</a:t>
            </a:r>
            <a:r>
              <a:rPr lang="ru-RU" sz="2800" b="1" dirty="0" smtClean="0">
                <a:solidFill>
                  <a:schemeClr val="bg1"/>
                </a:solidFill>
              </a:rPr>
              <a:t>-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04048" y="1556792"/>
            <a:ext cx="3888432" cy="50405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Приемы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342900" indent="-342900" algn="ctr"/>
            <a:r>
              <a:rPr lang="ru-RU" sz="2000" dirty="0" smtClean="0"/>
              <a:t>Оформление классной комнаты</a:t>
            </a:r>
          </a:p>
          <a:p>
            <a:pPr marL="342900" indent="-342900" algn="ctr"/>
            <a:r>
              <a:rPr lang="ru-RU" sz="2000" dirty="0" smtClean="0"/>
              <a:t>Музыкальное  сопровождение</a:t>
            </a:r>
          </a:p>
          <a:p>
            <a:pPr marL="342900" indent="-342900" algn="ctr"/>
            <a:r>
              <a:rPr lang="ru-RU" sz="2000" dirty="0" smtClean="0"/>
              <a:t>Привлечение внимания детей необычным предметом</a:t>
            </a:r>
          </a:p>
          <a:p>
            <a:pPr marL="342900" indent="-342900" algn="ctr"/>
            <a:r>
              <a:rPr lang="ru-RU" sz="2000" dirty="0" smtClean="0"/>
              <a:t>Позитивный настрой педагога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098" name="Picture 2" descr="E:\Users\Таня\Desktop\картинки по математике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3140968"/>
            <a:ext cx="424981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38602E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Первая стадия  – </a:t>
            </a:r>
            <a:r>
              <a:rPr lang="ru-RU" sz="2800" b="1" i="1" dirty="0" smtClean="0">
                <a:solidFill>
                  <a:schemeClr val="bg1"/>
                </a:solidFill>
              </a:rPr>
              <a:t>моделирование</a:t>
            </a:r>
            <a:r>
              <a:rPr lang="ru-RU" sz="2800" b="1" dirty="0" smtClean="0">
                <a:solidFill>
                  <a:schemeClr val="bg1"/>
                </a:solidFill>
              </a:rPr>
              <a:t>-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988840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Здравствуй, друг!</a:t>
            </a:r>
          </a:p>
          <a:p>
            <a:r>
              <a:rPr lang="ru-RU" sz="3600" dirty="0" smtClean="0"/>
              <a:t>Здравствуй, брат!</a:t>
            </a:r>
          </a:p>
          <a:p>
            <a:r>
              <a:rPr lang="ru-RU" sz="3600" dirty="0" smtClean="0"/>
              <a:t>Нашей встрече каждый рад!</a:t>
            </a:r>
          </a:p>
          <a:p>
            <a:r>
              <a:rPr lang="ru-RU" sz="3600" dirty="0" smtClean="0"/>
              <a:t>Здравствуй, мир!</a:t>
            </a:r>
          </a:p>
          <a:p>
            <a:r>
              <a:rPr lang="ru-RU" sz="3600" dirty="0" smtClean="0"/>
              <a:t>Здравствуй, век!</a:t>
            </a:r>
          </a:p>
          <a:p>
            <a:r>
              <a:rPr lang="ru-RU" sz="3600" dirty="0" smtClean="0"/>
              <a:t>Здравствуй, добрый человек!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33056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Стихотворение - приветствие</a:t>
            </a:r>
            <a:endParaRPr lang="ru-RU" sz="2800" b="1" i="1" dirty="0"/>
          </a:p>
        </p:txBody>
      </p:sp>
      <p:pic>
        <p:nvPicPr>
          <p:cNvPr id="1027" name="Picture 3" descr="E:\Users\Таня\Pictures\smil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476" y="119675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914400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Вторая стадия – </a:t>
            </a:r>
            <a:r>
              <a:rPr lang="ru-RU" sz="2800" b="1" i="1" dirty="0" smtClean="0"/>
              <a:t>организация непосредственного общения 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79512" y="1556792"/>
            <a:ext cx="4392488" cy="496855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11509"/>
                </a:solidFill>
              </a:rPr>
              <a:t>Приемы и методы</a:t>
            </a:r>
            <a:r>
              <a:rPr lang="en-US" sz="2400" dirty="0" smtClean="0">
                <a:solidFill>
                  <a:srgbClr val="111509"/>
                </a:solidFill>
              </a:rPr>
              <a:t>:</a:t>
            </a:r>
            <a:endParaRPr lang="ru-RU" sz="2400" dirty="0" smtClean="0">
              <a:solidFill>
                <a:srgbClr val="111509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«Удивляй»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5122" name="Picture 2" descr="E:\Users\Таня\Desktop\картинки по математике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96" y="3429000"/>
            <a:ext cx="3211240" cy="2304256"/>
          </a:xfrm>
          <a:prstGeom prst="rect">
            <a:avLst/>
          </a:prstGeom>
          <a:noFill/>
        </p:spPr>
      </p:pic>
      <p:pic>
        <p:nvPicPr>
          <p:cNvPr id="5123" name="Picture 3" descr="E:\Users\Таня\Pictures\0007-003-Malysh-rast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176464" cy="479524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792088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Вторая стадия – </a:t>
            </a:r>
            <a:r>
              <a:rPr lang="ru-RU" sz="2800" b="1" i="1" dirty="0" smtClean="0"/>
              <a:t>организация непосредственного общения 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508104" y="1700808"/>
            <a:ext cx="3528392" cy="48965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Метод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algn="ctr"/>
            <a:r>
              <a:rPr lang="ru-RU" sz="3200" dirty="0" smtClean="0"/>
              <a:t>«Отсроченная отгадка»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146" name="Picture 2" descr="E:\Users\Таня\Pictures\mathematics-15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520280" cy="237626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484784"/>
          <a:ext cx="5040561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87"/>
                <a:gridCol w="1680187"/>
                <a:gridCol w="168018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Решите уравнения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Соответствие букве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=  10000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= 16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=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=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=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= 0,125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9" y="2276871"/>
            <a:ext cx="1440160" cy="504057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924944"/>
            <a:ext cx="432048" cy="406524"/>
          </a:xfrm>
          <a:prstGeom prst="rect">
            <a:avLst/>
          </a:prstGeom>
          <a:noFill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501008"/>
            <a:ext cx="360040" cy="504055"/>
          </a:xfrm>
          <a:prstGeom prst="rect">
            <a:avLst/>
          </a:prstGeom>
          <a:noFill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149080"/>
            <a:ext cx="504056" cy="288032"/>
          </a:xfrm>
          <a:prstGeom prst="rect">
            <a:avLst/>
          </a:prstGeom>
          <a:noFill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77072"/>
            <a:ext cx="504056" cy="432048"/>
          </a:xfrm>
          <a:prstGeom prst="rect">
            <a:avLst/>
          </a:prstGeom>
          <a:noFill/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97152"/>
            <a:ext cx="504056" cy="360040"/>
          </a:xfrm>
          <a:prstGeom prst="rect">
            <a:avLst/>
          </a:prstGeom>
          <a:noFill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725144"/>
            <a:ext cx="504056" cy="432048"/>
          </a:xfrm>
          <a:prstGeom prst="rect">
            <a:avLst/>
          </a:prstGeom>
          <a:noFill/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373216"/>
            <a:ext cx="432048" cy="360040"/>
          </a:xfrm>
          <a:prstGeom prst="rect">
            <a:avLst/>
          </a:prstGeom>
          <a:noFill/>
        </p:spPr>
      </p:pic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021288"/>
            <a:ext cx="432048" cy="36004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914400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Третья стадия </a:t>
            </a:r>
            <a:r>
              <a:rPr lang="ru-RU" dirty="0" smtClean="0"/>
              <a:t>– </a:t>
            </a:r>
            <a:r>
              <a:rPr lang="ru-RU" sz="2800" b="1" i="1" dirty="0" smtClean="0"/>
              <a:t>управление общением  </a:t>
            </a:r>
            <a:r>
              <a:rPr lang="ru-RU" sz="2800" i="1" dirty="0" smtClean="0"/>
              <a:t>-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07504" y="1916832"/>
            <a:ext cx="3312368" cy="45365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</a:t>
            </a:r>
            <a:r>
              <a:rPr lang="en-US" sz="2400" dirty="0" smtClean="0"/>
              <a:t>: </a:t>
            </a:r>
          </a:p>
          <a:p>
            <a:pPr algn="ctr"/>
            <a:r>
              <a:rPr lang="ru-RU" sz="2400" dirty="0" smtClean="0"/>
              <a:t>«Свои примеры»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170" name="Picture 2" descr="E:\Users\Таня\Pictures\PoManevat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2448272" cy="252028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35896" y="1891788"/>
            <a:ext cx="9648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правильной треугольной пирамиде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SABC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середина ребра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вершина. Известно, что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= 6, 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= 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Найдите площадь боковой поверхности пирамиды.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Рисунок 2" descr="get_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62897"/>
            <a:ext cx="3240360" cy="3278327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42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914400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Третья стадия – </a:t>
            </a:r>
            <a:r>
              <a:rPr lang="ru-RU" sz="2800" b="1" i="1" dirty="0" smtClean="0"/>
              <a:t>управление общением  </a:t>
            </a:r>
            <a:r>
              <a:rPr lang="ru-RU" sz="2800" i="1" dirty="0" smtClean="0"/>
              <a:t>-</a:t>
            </a: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724128" y="1772816"/>
            <a:ext cx="3312368" cy="46805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</a:t>
            </a:r>
            <a:r>
              <a:rPr lang="en-US" sz="2400" dirty="0" smtClean="0"/>
              <a:t>: </a:t>
            </a:r>
          </a:p>
          <a:p>
            <a:pPr algn="ctr"/>
            <a:r>
              <a:rPr lang="ru-RU" sz="2400" dirty="0" smtClean="0"/>
              <a:t>«Повторяем с контролем»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076056" y="1628800"/>
            <a:ext cx="3960440" cy="48965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Метод</a:t>
            </a:r>
            <a:r>
              <a:rPr lang="en-US" sz="2400" dirty="0" smtClean="0"/>
              <a:t>: </a:t>
            </a:r>
            <a:endParaRPr lang="ru-RU" sz="2400" dirty="0" smtClean="0"/>
          </a:p>
          <a:p>
            <a:pPr algn="ctr"/>
            <a:r>
              <a:rPr lang="ru-RU" sz="2400" dirty="0" smtClean="0"/>
              <a:t>«Повторяем с контролем»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Что такое  уравнение?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Что называется корнем уравнения?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Что значит решить уравнение?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Всегда ли уравнение имеет корни?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Какие уравнения называются равносильными?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2050" name="Picture 2" descr="E:\Users\Таня\Pictures\17073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75252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92888" cy="864096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Третья стадия – </a:t>
            </a:r>
            <a:r>
              <a:rPr lang="ru-RU" sz="2800" i="1" dirty="0" smtClean="0"/>
              <a:t>управление общением </a:t>
            </a:r>
            <a:r>
              <a:rPr lang="en-US" sz="2800" i="1" dirty="0" smtClean="0"/>
              <a:t>-</a:t>
            </a:r>
            <a:r>
              <a:rPr lang="ru-RU" sz="2800" i="1" dirty="0" smtClean="0"/>
              <a:t>- </a:t>
            </a: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51520" y="1556792"/>
            <a:ext cx="3276872" cy="49685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Метод</a:t>
            </a:r>
            <a:r>
              <a:rPr lang="en-US" sz="2800" dirty="0" smtClean="0"/>
              <a:t>: </a:t>
            </a:r>
          </a:p>
          <a:p>
            <a:pPr algn="ctr"/>
            <a:r>
              <a:rPr lang="ru-RU" sz="2800" dirty="0" smtClean="0"/>
              <a:t>«Своя опора»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28674" name="Picture 2" descr="E:\Users\Таня\Pictures\img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376264" cy="3024336"/>
          </a:xfrm>
          <a:prstGeom prst="rect">
            <a:avLst/>
          </a:prstGeom>
          <a:noFill/>
        </p:spPr>
      </p:pic>
      <p:pic>
        <p:nvPicPr>
          <p:cNvPr id="1026" name="Picture 2" descr="E:\Users\Таня\Desktop\картинки по математике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63651"/>
            <a:ext cx="4176464" cy="52057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936104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Третья стадия – </a:t>
            </a:r>
            <a:r>
              <a:rPr lang="ru-RU" sz="2800" b="1" i="1" dirty="0" smtClean="0"/>
              <a:t>управление общением </a:t>
            </a:r>
            <a:r>
              <a:rPr lang="en-US" sz="2800" i="1" dirty="0" smtClean="0"/>
              <a:t>-</a:t>
            </a:r>
            <a:r>
              <a:rPr lang="ru-RU" sz="2800" i="1" dirty="0" smtClean="0"/>
              <a:t>- </a:t>
            </a: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436096" y="2060848"/>
            <a:ext cx="3312368" cy="4383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Метод</a:t>
            </a:r>
            <a:r>
              <a:rPr lang="en-US" sz="2800" dirty="0" smtClean="0"/>
              <a:t>: </a:t>
            </a:r>
          </a:p>
          <a:p>
            <a:pPr algn="ctr"/>
            <a:r>
              <a:rPr lang="ru-RU" sz="2800" dirty="0" smtClean="0"/>
              <a:t>«Лови ошибку»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2204864"/>
            <a:ext cx="5216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175 + </a:t>
            </a:r>
            <a:r>
              <a:rPr lang="ru-RU" sz="4000" dirty="0" err="1" smtClean="0"/>
              <a:t>х</a:t>
            </a:r>
            <a:r>
              <a:rPr lang="ru-RU" sz="4000" dirty="0" smtClean="0"/>
              <a:t> – 37 = 108 </a:t>
            </a:r>
            <a:endParaRPr lang="ru-RU" sz="40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2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Users\Таня\Pictures\img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68775"/>
            <a:ext cx="4104456" cy="348456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936104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Третья стадия – </a:t>
            </a:r>
            <a:r>
              <a:rPr lang="ru-RU" sz="2800" b="1" i="1" dirty="0" smtClean="0"/>
              <a:t>управление общением </a:t>
            </a:r>
            <a:r>
              <a:rPr lang="en-US" sz="2800" i="1" dirty="0" smtClean="0"/>
              <a:t>-</a:t>
            </a:r>
            <a:r>
              <a:rPr lang="ru-RU" sz="2800" i="1" dirty="0" smtClean="0"/>
              <a:t>- </a:t>
            </a: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23528" y="1844824"/>
            <a:ext cx="3528392" cy="4824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Метод</a:t>
            </a:r>
            <a:r>
              <a:rPr lang="en-US" sz="2800" dirty="0" smtClean="0"/>
              <a:t>: </a:t>
            </a:r>
          </a:p>
          <a:p>
            <a:pPr algn="ctr"/>
            <a:r>
              <a:rPr lang="ru-RU" sz="2800" dirty="0" smtClean="0"/>
              <a:t>«Практичность теории»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77281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киловатт час электроэнергии стоит 1 рубль 10 копеек. Счетчик электроэнергии 1 ноября показывал 7061 киловатт час, а 1 декабря показывал 7249 киловатт часов. Сколько рублей нужно заплатить за электроэнергию за ноябрь?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441680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потребуется кафельных плиток квадратной формы со стороной 20 см, чтобы облицевать ими стену, имеющую форму прямоугольника со сторонами 3 м и 4,4 м?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Пол комнаты, имеющей форму прямоугольника со сторонами 4 м и 9 м, требуется покрыть паркетом из прямоугольных дощечек со сторонами 10см и 25 см. Сколько потребует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таких дощечек?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E:\Users\Таня\Pictures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2304255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476672"/>
            <a:ext cx="46805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Традиционные технологии</a:t>
            </a:r>
            <a:endParaRPr lang="ru-RU" sz="2800" b="1" dirty="0"/>
          </a:p>
        </p:txBody>
      </p:sp>
      <p:cxnSp>
        <p:nvCxnSpPr>
          <p:cNvPr id="11" name="Прямая со стрелкой 10"/>
          <p:cNvCxnSpPr>
            <a:stCxn id="7" idx="2"/>
            <a:endCxn id="12" idx="3"/>
          </p:cNvCxnSpPr>
          <p:nvPr/>
        </p:nvCxnSpPr>
        <p:spPr>
          <a:xfrm flipH="1">
            <a:off x="1403648" y="999892"/>
            <a:ext cx="3132348" cy="52554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1340768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988840"/>
            <a:ext cx="2232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Частно-предметные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636912"/>
            <a:ext cx="29523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Педагогические технологии на основе личностной ориентации педагогического процесса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5013176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Технологии развивающего обучения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3573016"/>
            <a:ext cx="29523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Технологии на основе активизации и интенсификации деятельности учащихся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1124744"/>
            <a:ext cx="29523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Технологии на основе эффективного управления и организации учебного процесса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68144" y="2708920"/>
            <a:ext cx="29523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Альтернативные технологии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7" idx="2"/>
            <a:endCxn id="16" idx="3"/>
          </p:cNvCxnSpPr>
          <p:nvPr/>
        </p:nvCxnSpPr>
        <p:spPr>
          <a:xfrm flipH="1">
            <a:off x="2771800" y="999892"/>
            <a:ext cx="1764196" cy="117361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2"/>
            <a:endCxn id="17" idx="3"/>
          </p:cNvCxnSpPr>
          <p:nvPr/>
        </p:nvCxnSpPr>
        <p:spPr>
          <a:xfrm flipH="1">
            <a:off x="3491880" y="999892"/>
            <a:ext cx="1044116" cy="223718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</p:cNvCxnSpPr>
          <p:nvPr/>
        </p:nvCxnSpPr>
        <p:spPr>
          <a:xfrm flipH="1">
            <a:off x="3563888" y="999892"/>
            <a:ext cx="972108" cy="401328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</p:cNvCxnSpPr>
          <p:nvPr/>
        </p:nvCxnSpPr>
        <p:spPr>
          <a:xfrm>
            <a:off x="4535996" y="999892"/>
            <a:ext cx="828092" cy="257312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" idx="2"/>
            <a:endCxn id="21" idx="1"/>
          </p:cNvCxnSpPr>
          <p:nvPr/>
        </p:nvCxnSpPr>
        <p:spPr>
          <a:xfrm>
            <a:off x="4535996" y="999892"/>
            <a:ext cx="1332148" cy="189369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7" idx="2"/>
            <a:endCxn id="20" idx="1"/>
          </p:cNvCxnSpPr>
          <p:nvPr/>
        </p:nvCxnSpPr>
        <p:spPr>
          <a:xfrm>
            <a:off x="4535996" y="999892"/>
            <a:ext cx="1260140" cy="72501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24128" y="55892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(по </a:t>
            </a:r>
            <a:r>
              <a:rPr lang="en-US" dirty="0" smtClean="0"/>
              <a:t> </a:t>
            </a:r>
            <a:r>
              <a:rPr lang="ru-RU" dirty="0" smtClean="0"/>
              <a:t>Г.К. </a:t>
            </a:r>
            <a:r>
              <a:rPr lang="ru-RU" dirty="0" err="1" smtClean="0"/>
              <a:t>Селевко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864096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Четвертая стадия – </a:t>
            </a:r>
            <a:r>
              <a:rPr lang="ru-RU" sz="2800" b="1" i="1" dirty="0" smtClean="0"/>
              <a:t>анализ хода и результатов применения технологии </a:t>
            </a:r>
            <a:r>
              <a:rPr lang="en-US" sz="2400" i="1" dirty="0" smtClean="0"/>
              <a:t>-</a:t>
            </a:r>
            <a:r>
              <a:rPr lang="ru-RU" sz="2400" i="1" dirty="0" smtClean="0"/>
              <a:t>- </a:t>
            </a:r>
            <a:endParaRPr lang="ru-RU" sz="24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796136" y="1844824"/>
            <a:ext cx="3096344" cy="46085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algn="ctr"/>
            <a:r>
              <a:rPr lang="ru-RU" sz="2400" dirty="0" smtClean="0"/>
              <a:t> «Опрос – итог»</a:t>
            </a:r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 descr="E:\Users\Таня\Desktop\картинки по математике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952"/>
            <a:ext cx="2160240" cy="3024336"/>
          </a:xfrm>
          <a:prstGeom prst="rect">
            <a:avLst/>
          </a:prstGeom>
          <a:noFill/>
        </p:spPr>
      </p:pic>
      <p:pic>
        <p:nvPicPr>
          <p:cNvPr id="3075" name="Picture 3" descr="E:\Users\Таня\Desktop\картинки по математике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2163546"/>
            <a:ext cx="2601640" cy="2189379"/>
          </a:xfrm>
          <a:prstGeom prst="rect">
            <a:avLst/>
          </a:prstGeom>
          <a:noFill/>
        </p:spPr>
      </p:pic>
      <p:pic>
        <p:nvPicPr>
          <p:cNvPr id="3076" name="Picture 4" descr="E:\Users\Таня\Pictures\13652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5" y="3645024"/>
            <a:ext cx="2984957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792088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Четвертая стадия – </a:t>
            </a:r>
            <a:r>
              <a:rPr lang="ru-RU" sz="2800" b="1" i="1" dirty="0" smtClean="0"/>
              <a:t>анализ хода и результатов применения технологии </a:t>
            </a:r>
            <a:r>
              <a:rPr lang="en-US" sz="2800" i="1" dirty="0" smtClean="0"/>
              <a:t>-</a:t>
            </a:r>
            <a:r>
              <a:rPr lang="ru-RU" sz="2800" i="1" dirty="0" smtClean="0"/>
              <a:t>- </a:t>
            </a: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39552" y="1700808"/>
            <a:ext cx="3384376" cy="48965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Прием</a:t>
            </a:r>
            <a:r>
              <a:rPr lang="en-US" sz="2400" dirty="0" smtClean="0"/>
              <a:t>:</a:t>
            </a:r>
            <a:r>
              <a:rPr lang="ru-RU" sz="2400" dirty="0" smtClean="0"/>
              <a:t> «Знаю – хочу узнать – узнал»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95936" y="1772816"/>
          <a:ext cx="4680519" cy="48245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0173"/>
                <a:gridCol w="1560173"/>
                <a:gridCol w="1560173"/>
              </a:tblGrid>
              <a:tr h="2275245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ЗНАЮ</a:t>
                      </a:r>
                    </a:p>
                    <a:p>
                      <a:pPr algn="ctr"/>
                      <a:r>
                        <a:rPr lang="ru-RU" dirty="0" smtClean="0"/>
                        <a:t>(вызов)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ХОЧУ УЗНАТЬ</a:t>
                      </a:r>
                    </a:p>
                    <a:p>
                      <a:pPr algn="ctr"/>
                      <a:r>
                        <a:rPr lang="ru-RU" dirty="0" smtClean="0"/>
                        <a:t>(вызов)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УЗНАЛ</a:t>
                      </a:r>
                    </a:p>
                    <a:p>
                      <a:pPr algn="ctr"/>
                      <a:r>
                        <a:rPr lang="ru-RU" dirty="0" smtClean="0"/>
                        <a:t>(реализация смысла и рефлексия)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492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Работа в паре</a:t>
                      </a:r>
                      <a:r>
                        <a:rPr lang="en-US" sz="2000" dirty="0" smtClean="0"/>
                        <a:t>:</a:t>
                      </a:r>
                      <a:r>
                        <a:rPr lang="ru-RU" sz="2000" dirty="0" smtClean="0"/>
                        <a:t> Что я знаю о теме урока?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Формулирование целей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Соотношение старой и новой информации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E:\Users\Таня\Pictures\1398342278_f20130313141301-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720080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Критерии результативности</a:t>
            </a:r>
            <a:endParaRPr lang="ru-RU" sz="28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39552" y="1772816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864096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Динамика качества успеваемости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55576" y="1628800"/>
          <a:ext cx="77768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92888" cy="720080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Список научных проектов  и  творческих работ учащихся – победителей и призеров конференций, конкурсов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136904" cy="54726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Применение  методов перебора и спуска при решении </a:t>
            </a:r>
            <a:r>
              <a:rPr lang="ru-RU" sz="2400" dirty="0" err="1" smtClean="0"/>
              <a:t>диофантовых</a:t>
            </a:r>
            <a:r>
              <a:rPr lang="ru-RU" sz="2400" dirty="0" smtClean="0"/>
              <a:t> уравнений (С. Шипулин)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Названия геометрических фигур в фамилиях (А. Фролова, А. </a:t>
            </a:r>
            <a:r>
              <a:rPr lang="ru-RU" sz="2400" dirty="0" err="1" smtClean="0"/>
              <a:t>Карпукова</a:t>
            </a:r>
            <a:r>
              <a:rPr lang="ru-RU" sz="2400" dirty="0" smtClean="0"/>
              <a:t>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О вреде курения языком математики (А. Гончаров)</a:t>
            </a:r>
            <a:r>
              <a:rPr lang="en-US" sz="2400" dirty="0" smtClean="0"/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Физика на кухне (Е. Михеева)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Удивительные свойства снега и льда (Д. Еремушкин)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Арифметический квадратный корень из числа и методы его извлечения  (А. </a:t>
            </a:r>
            <a:r>
              <a:rPr lang="ru-RU" sz="2400" dirty="0" err="1" smtClean="0"/>
              <a:t>Королькова</a:t>
            </a:r>
            <a:r>
              <a:rPr lang="ru-RU" sz="2400" dirty="0" smtClean="0"/>
              <a:t>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Уравнения </a:t>
            </a:r>
            <a:r>
              <a:rPr lang="ru-RU" sz="2400" dirty="0" err="1" smtClean="0"/>
              <a:t>Пелля</a:t>
            </a:r>
            <a:r>
              <a:rPr lang="ru-RU" sz="2400" dirty="0" smtClean="0"/>
              <a:t> (Н. Петрова)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Десять способов решения квадратного уравнения (И. Нецветаев)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Техника и приемы быстрого счета (Н. Богданов)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792088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Перечень региональных и всероссийских конференций, конкурсов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208912" cy="51845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Всероссийский открытый конкурс научно – исследовательских, проектных  и творческих   работ учащихся «Первые шаги»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VII</a:t>
            </a:r>
            <a:r>
              <a:rPr lang="ru-RU" sz="2000" dirty="0" smtClean="0">
                <a:solidFill>
                  <a:schemeClr val="tx1"/>
                </a:solidFill>
              </a:rPr>
              <a:t> Всероссийский конкурс достижений талантливой молодежи «Национальное достояние России»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Всероссийский конкурс научно – исследовательских работ имени Д.И. Менделеева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Всероссийский конкурс «Познание и творчество»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Всероссийский конкурс «Интеллект – экспресс»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Всероссийский конкурс «Интеллектуально – творческий марафон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Региональный </a:t>
            </a:r>
            <a:r>
              <a:rPr lang="ru-RU" sz="2000" dirty="0" smtClean="0">
                <a:solidFill>
                  <a:schemeClr val="tx1"/>
                </a:solidFill>
              </a:rPr>
              <a:t>открытый конкурс исследовательских и научных  работ «Юный исследователь»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VII</a:t>
            </a:r>
            <a:r>
              <a:rPr lang="ru-RU" sz="2000" dirty="0" smtClean="0">
                <a:solidFill>
                  <a:schemeClr val="tx1"/>
                </a:solidFill>
              </a:rPr>
              <a:t> Ассамблея студентов и школьников «Молодежь – будущее атомной промышленности России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720080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Победители и призеры конкурсов и конференций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2011-2012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2014-2015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международный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E:\Users\Таня\Pictures\m6275d9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17763"/>
            <a:ext cx="1728192" cy="16914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ChangeArrowheads="1"/>
          </p:cNvSpPr>
          <p:nvPr/>
        </p:nvSpPr>
        <p:spPr bwMode="auto">
          <a:xfrm rot="-1882625">
            <a:off x="2865438" y="1841500"/>
            <a:ext cx="3141662" cy="3048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 rot="2465745">
            <a:off x="2971800" y="1828800"/>
            <a:ext cx="3151188" cy="3089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 rot="1670316">
            <a:off x="2913063" y="1908175"/>
            <a:ext cx="3144837" cy="2987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-2018924">
            <a:off x="3076512" y="1932381"/>
            <a:ext cx="3035556" cy="291585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683568" y="4648200"/>
            <a:ext cx="289783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Georgia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3203848" y="2420888"/>
            <a:ext cx="2663552" cy="2074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WordArt 18"/>
          <p:cNvSpPr>
            <a:spLocks noChangeArrowheads="1" noChangeShapeType="1" noTextEdit="1"/>
          </p:cNvSpPr>
          <p:nvPr/>
        </p:nvSpPr>
        <p:spPr bwMode="auto">
          <a:xfrm>
            <a:off x="3635896" y="2924944"/>
            <a:ext cx="1944216" cy="936104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Внедрение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опыта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1520" y="332656"/>
            <a:ext cx="2592288" cy="24482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Учебные предметы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6372200" y="404664"/>
            <a:ext cx="2448272" cy="25202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Создание творческих продуктов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6300192" y="4293096"/>
            <a:ext cx="2664296" cy="24482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Научно – исследовательская деятельность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179512" y="4293096"/>
            <a:ext cx="2664296" cy="244827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Конкурсы и олимпиады</a:t>
            </a:r>
            <a:endParaRPr lang="ru-RU" sz="2400" b="1" dirty="0"/>
          </a:p>
        </p:txBody>
      </p:sp>
      <p:sp>
        <p:nvSpPr>
          <p:cNvPr id="16" name="Стрелка вправо 15"/>
          <p:cNvSpPr/>
          <p:nvPr/>
        </p:nvSpPr>
        <p:spPr>
          <a:xfrm rot="1538690" flipH="1">
            <a:off x="2303572" y="2492777"/>
            <a:ext cx="677723" cy="449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573591">
            <a:off x="6022979" y="2555209"/>
            <a:ext cx="781827" cy="46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808130">
            <a:off x="2573185" y="4410011"/>
            <a:ext cx="778856" cy="519239"/>
          </a:xfrm>
          <a:prstGeom prst="rightArrow">
            <a:avLst>
              <a:gd name="adj1" fmla="val 50000"/>
              <a:gd name="adj2" fmla="val 35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38303">
            <a:off x="5769661" y="4352669"/>
            <a:ext cx="8010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21666 -0.2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1805 L -0.22378 0.2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44444E-6 L 0.21667 0.22222 " pathEditMode="relative" ptsTypes="AA">
                                      <p:cBhvr>
                                        <p:cTn id="1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-0.24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  <p:bldP spid="338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09600" y="1124744"/>
            <a:ext cx="7848600" cy="3600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r>
              <a:rPr lang="ru-RU" sz="1600" b="1" dirty="0">
                <a:latin typeface="Times New Roman" pitchFamily="18" charset="0"/>
              </a:rPr>
              <a:t>выступления на городском методическом объединении учителей   </a:t>
            </a:r>
            <a:r>
              <a:rPr lang="ru-RU" sz="1600" b="1" dirty="0" smtClean="0">
                <a:latin typeface="Times New Roman" pitchFamily="18" charset="0"/>
              </a:rPr>
              <a:t>математики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81000" y="2060848"/>
            <a:ext cx="7848600" cy="165618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r>
              <a:rPr lang="ru-RU" sz="1600" b="1" dirty="0">
                <a:latin typeface="Times New Roman" pitchFamily="18" charset="0"/>
              </a:rPr>
              <a:t>диплом 2 степени во </a:t>
            </a:r>
            <a:r>
              <a:rPr lang="ru-RU" sz="1600" b="1" dirty="0" smtClean="0">
                <a:latin typeface="Times New Roman" pitchFamily="18" charset="0"/>
              </a:rPr>
              <a:t>Всероссийском </a:t>
            </a:r>
            <a:r>
              <a:rPr lang="ru-RU" sz="1600" b="1" dirty="0">
                <a:latin typeface="Times New Roman" pitchFamily="18" charset="0"/>
              </a:rPr>
              <a:t>конкурсе «Педагогические инновации – </a:t>
            </a:r>
            <a:r>
              <a:rPr lang="ru-RU" sz="1600" b="1" dirty="0" smtClean="0">
                <a:latin typeface="Times New Roman" pitchFamily="18" charset="0"/>
              </a:rPr>
              <a:t>2011»  </a:t>
            </a:r>
            <a:r>
              <a:rPr lang="ru-RU" sz="1600" b="1" dirty="0">
                <a:latin typeface="Times New Roman" pitchFamily="18" charset="0"/>
              </a:rPr>
              <a:t>( Москва</a:t>
            </a:r>
            <a:r>
              <a:rPr lang="ru-RU" sz="1600" b="1" dirty="0" smtClean="0">
                <a:latin typeface="Times New Roman" pitchFamily="18" charset="0"/>
              </a:rPr>
              <a:t>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r>
              <a:rPr lang="ru-RU" sz="1600" b="1" dirty="0" smtClean="0">
                <a:latin typeface="Times New Roman" pitchFamily="18" charset="0"/>
              </a:rPr>
              <a:t>Диплом 3 степени во Всероссийском конкурсе «Педагогические инновации – 2012»  ( Москва);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r>
              <a:rPr lang="ru-RU" sz="1600" b="1" dirty="0" smtClean="0">
                <a:latin typeface="Times New Roman" pitchFamily="18" charset="0"/>
              </a:rPr>
              <a:t>Диплом 3 степени во Всероссийском конкурсе «Педагогические инновации – 2015»  ( Москва).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endParaRPr lang="ru-RU" sz="1600" b="1" dirty="0" smtClean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endParaRPr lang="ru-RU" sz="1600" b="1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74638" algn="l"/>
              </a:tabLst>
            </a:pPr>
            <a:r>
              <a:rPr lang="ru-RU" sz="1600" b="1" dirty="0"/>
              <a:t>З место на </a:t>
            </a:r>
            <a:r>
              <a:rPr lang="ru-RU" sz="1600" b="1" dirty="0" smtClean="0"/>
              <a:t>Всероссийском</a:t>
            </a:r>
            <a:r>
              <a:rPr lang="ru-RU" sz="1600" dirty="0" smtClean="0"/>
              <a:t>, </a:t>
            </a:r>
            <a:r>
              <a:rPr lang="ru-RU" sz="1600" dirty="0"/>
              <a:t>эссе)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304800" y="4293096"/>
            <a:ext cx="5275312" cy="256490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274638" algn="l"/>
              </a:tabLst>
            </a:pPr>
            <a:endParaRPr lang="ru-RU" sz="1600" b="1" dirty="0" smtClean="0"/>
          </a:p>
          <a:p>
            <a:pPr marL="342900" indent="-342900">
              <a:spcBef>
                <a:spcPct val="20000"/>
              </a:spcBef>
              <a:tabLst>
                <a:tab pos="274638" algn="l"/>
              </a:tabLst>
            </a:pPr>
            <a:r>
              <a:rPr lang="ru-RU" sz="1600" b="1" dirty="0" smtClean="0"/>
              <a:t>Публикация в журнале «Молодой ученый»  (материалы Международной заочной конференции «Педагогическое мастерство», 2012 г.)</a:t>
            </a:r>
          </a:p>
          <a:p>
            <a:pPr marL="342900" indent="-342900">
              <a:spcBef>
                <a:spcPct val="20000"/>
              </a:spcBef>
              <a:tabLst>
                <a:tab pos="274638" algn="l"/>
              </a:tabLst>
            </a:pPr>
            <a:r>
              <a:rPr lang="ru-RU" sz="1600" b="1" dirty="0" smtClean="0"/>
              <a:t>Публикация в журнале «Молодой ученый» (материалы заочной конференции «Теория и практика образования в современном мире», 2013 г.)</a:t>
            </a:r>
          </a:p>
        </p:txBody>
      </p:sp>
      <p:sp>
        <p:nvSpPr>
          <p:cNvPr id="43013" name="AutoShape 39"/>
          <p:cNvSpPr>
            <a:spLocks noChangeArrowheads="1"/>
          </p:cNvSpPr>
          <p:nvPr/>
        </p:nvSpPr>
        <p:spPr bwMode="auto">
          <a:xfrm>
            <a:off x="228600" y="685800"/>
            <a:ext cx="2895600" cy="366936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0800" anchor="ctr"/>
          <a:lstStyle/>
          <a:p>
            <a:r>
              <a:rPr lang="ru-RU" dirty="0"/>
              <a:t>Муниципальный уровень</a:t>
            </a:r>
          </a:p>
        </p:txBody>
      </p:sp>
      <p:sp>
        <p:nvSpPr>
          <p:cNvPr id="43014" name="AutoShape 41"/>
          <p:cNvSpPr>
            <a:spLocks noChangeArrowheads="1"/>
          </p:cNvSpPr>
          <p:nvPr/>
        </p:nvSpPr>
        <p:spPr bwMode="auto">
          <a:xfrm>
            <a:off x="304800" y="1556792"/>
            <a:ext cx="2590800" cy="432048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0800" anchor="ctr"/>
          <a:lstStyle/>
          <a:p>
            <a:r>
              <a:rPr lang="ru-RU"/>
              <a:t>Федеральный уровень</a:t>
            </a:r>
          </a:p>
        </p:txBody>
      </p:sp>
      <p:sp>
        <p:nvSpPr>
          <p:cNvPr id="43015" name="AutoShape 42"/>
          <p:cNvSpPr>
            <a:spLocks noChangeArrowheads="1"/>
          </p:cNvSpPr>
          <p:nvPr/>
        </p:nvSpPr>
        <p:spPr bwMode="auto">
          <a:xfrm>
            <a:off x="228600" y="3789040"/>
            <a:ext cx="3048000" cy="432048"/>
          </a:xfrm>
          <a:prstGeom prst="flowChartAlternateProcess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0800" anchor="ctr"/>
          <a:lstStyle/>
          <a:p>
            <a:r>
              <a:rPr lang="ru-RU" dirty="0"/>
              <a:t>Международный уровень</a:t>
            </a:r>
          </a:p>
        </p:txBody>
      </p:sp>
      <p:sp>
        <p:nvSpPr>
          <p:cNvPr id="43016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  <a:solidFill>
            <a:srgbClr val="38602E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Распространение опыта</a:t>
            </a:r>
          </a:p>
        </p:txBody>
      </p:sp>
      <p:pic>
        <p:nvPicPr>
          <p:cNvPr id="8194" name="Picture 2" descr="E:\Users\Таня\Pictures\Свидетельство Статья _технология проектного обучения школьников на уроках математики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933056"/>
            <a:ext cx="2376264" cy="29249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sers\Таня\Pictures\Yu82Qvzod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240360" cy="26916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836712"/>
            <a:ext cx="5328592" cy="864096"/>
          </a:xfrm>
          <a:prstGeom prst="rect">
            <a:avLst/>
          </a:prstGeom>
          <a:solidFill>
            <a:srgbClr val="386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Заповеди педагогического общения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8496944" cy="3456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Стройте общение с детьми не «от себя», а «от них»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Умейте наблюдать за детьми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Честно признавайте свои ошибки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Умейте слушать детей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Помните, что конфликт может быть следствием вашей педагогической неграмотности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Чаще улыбайтесь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Стремитесь ,чтобы в процессе вашего взаимодействия с детьми  чаще звучали  одобрение, похвала, поощрение.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/>
        </p:nvGraphicFramePr>
        <p:xfrm>
          <a:off x="467544" y="404664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Users\Таня\Picture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332657"/>
            <a:ext cx="4793291" cy="302433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14913" y="3501008"/>
            <a:ext cx="7757487" cy="316835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Общение – не умение держать дисциплину, а обмен с учениками духовными ценностями.  Общий язык с детьми это не язык команд,</a:t>
            </a:r>
            <a:r>
              <a:rPr lang="en-US" sz="2400" dirty="0" smtClean="0"/>
              <a:t> </a:t>
            </a:r>
            <a:r>
              <a:rPr lang="ru-RU" sz="2400" dirty="0" smtClean="0"/>
              <a:t>а язык доверия.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В.А. Кан –Калик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Таня\Desktop\shk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208912" cy="52057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79912" y="1340768"/>
            <a:ext cx="4824536" cy="136815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Спасибо за внимание</a:t>
            </a:r>
            <a:endParaRPr lang="ru-RU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188640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908720"/>
          <a:ext cx="9144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6512" y="2261096"/>
          <a:ext cx="9144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5496" y="3629248"/>
          <a:ext cx="9144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496" y="5069408"/>
          <a:ext cx="9144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8602E"/>
                </a:solidFill>
              </a:rPr>
              <a:t>ПРОТИВОРЕЧИЯ</a:t>
            </a:r>
            <a:endParaRPr lang="ru-RU" sz="3600" b="1" dirty="0">
              <a:solidFill>
                <a:srgbClr val="38602E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76672"/>
          <a:ext cx="8280920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8480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Цель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602E"/>
                    </a:solidFill>
                  </a:tcPr>
                </a:tc>
              </a:tr>
              <a:tr h="84802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Формирование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универсальных учебных действий учащихся через использование приемов технологии педагогического общения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4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602E"/>
                    </a:solidFill>
                  </a:tcPr>
                </a:tc>
              </a:tr>
              <a:tr h="8480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Создать</a:t>
                      </a:r>
                      <a:r>
                        <a:rPr lang="ru-RU" sz="2000" baseline="0" dirty="0" smtClean="0"/>
                        <a:t> условия для комфортного социально-психологического и партнерского общения обучающихся и педагогов</a:t>
                      </a:r>
                      <a:endParaRPr lang="ru-RU" sz="2000" dirty="0"/>
                    </a:p>
                  </a:txBody>
                  <a:tcPr/>
                </a:tc>
              </a:tr>
              <a:tr h="8480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Использовать личностно ориентированный подход с целью</a:t>
                      </a:r>
                      <a:r>
                        <a:rPr lang="ru-RU" sz="2000" baseline="0" dirty="0" smtClean="0"/>
                        <a:t> самореализации школьников</a:t>
                      </a:r>
                      <a:endParaRPr lang="ru-RU" sz="2000" dirty="0"/>
                    </a:p>
                  </a:txBody>
                  <a:tcPr/>
                </a:tc>
              </a:tr>
              <a:tr h="8480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Разработать систему уроков с применением ТПО, формирующих УУД для достижения </a:t>
                      </a:r>
                      <a:r>
                        <a:rPr lang="ru-RU" sz="2000" dirty="0" err="1" smtClean="0"/>
                        <a:t>метапредметных</a:t>
                      </a:r>
                      <a:r>
                        <a:rPr lang="ru-RU" sz="2000" dirty="0" smtClean="0"/>
                        <a:t> результатов образования</a:t>
                      </a:r>
                      <a:endParaRPr lang="ru-RU" sz="2000" dirty="0"/>
                    </a:p>
                  </a:txBody>
                  <a:tcPr/>
                </a:tc>
              </a:tr>
              <a:tr h="8480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Способствовать повышению качества обучения</a:t>
                      </a:r>
                      <a:r>
                        <a:rPr lang="ru-RU" sz="2000" baseline="0" dirty="0" smtClean="0"/>
                        <a:t> и развитию потребности в непрерывном самообразовании через использование ТПО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8602E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Ведущие понятия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4864"/>
            <a:ext cx="352839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Универсальные учебные действия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204864"/>
            <a:ext cx="3960440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Личностно ориентированный подход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933056"/>
            <a:ext cx="3960440" cy="2736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Партнерские взаимоотношения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000" dirty="0" smtClean="0"/>
              <a:t>учитель – ученик</a:t>
            </a:r>
          </a:p>
          <a:p>
            <a:pPr algn="ctr"/>
            <a:r>
              <a:rPr lang="ru-RU" sz="2000" dirty="0" smtClean="0"/>
              <a:t>ученик – </a:t>
            </a:r>
            <a:r>
              <a:rPr lang="ru-RU" sz="2000" dirty="0" err="1" smtClean="0"/>
              <a:t>ученик</a:t>
            </a:r>
            <a:endParaRPr lang="ru-RU" sz="2000" dirty="0" smtClean="0"/>
          </a:p>
          <a:p>
            <a:pPr algn="ctr"/>
            <a:r>
              <a:rPr lang="ru-RU" sz="2000" dirty="0" smtClean="0"/>
              <a:t>учитель – родитель</a:t>
            </a:r>
          </a:p>
          <a:p>
            <a:pPr algn="ctr"/>
            <a:r>
              <a:rPr lang="ru-RU" sz="2000" dirty="0" smtClean="0"/>
              <a:t>Субъект – субъектные отношения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 descr="E:\Users\Таня\Pictures\5967_html_m1bdb65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56" y="3645025"/>
            <a:ext cx="385814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560840" cy="1080120"/>
          </a:xfrm>
          <a:prstGeom prst="rect">
            <a:avLst/>
          </a:prstGeom>
          <a:solidFill>
            <a:srgbClr val="38602E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Основные принципы технологии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1772816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8602E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Приемы технологии педагогического общения, формирующие универсальные учебные действия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772816"/>
          <a:ext cx="8424936" cy="49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Познавательные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Регулятивные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Коммуникативные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 приемы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«Знаю-хочу узнать - узнал 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«Своя опора»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Интерактивный опрос</a:t>
                      </a:r>
                      <a:endParaRPr lang="ru-RU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«Удивляй»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«Привлекательная цель»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«Отсроченная отгадка»</a:t>
                      </a:r>
                      <a:endParaRPr lang="ru-RU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«Отсроченная отгадка»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Свои примеры»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«Мастерская вопросов»</a:t>
                      </a:r>
                      <a:endParaRPr lang="ru-RU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«Лови ошибку»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</a:t>
                      </a:r>
                      <a:r>
                        <a:rPr lang="ru-RU" sz="2000" dirty="0" smtClean="0"/>
                        <a:t>Знаю – хочу узнать - узнал»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«Своя опора»</a:t>
                      </a:r>
                      <a:endParaRPr lang="ru-RU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«Практичность теории»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1298</Words>
  <Application>Microsoft Office PowerPoint</Application>
  <PresentationFormat>Экран (4:3)</PresentationFormat>
  <Paragraphs>358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Технология педагогического общения как средство формирования универсальных учебных действий при реализации ФГОС ООО</vt:lpstr>
      <vt:lpstr>Слайд 2</vt:lpstr>
      <vt:lpstr>Слайд 3</vt:lpstr>
      <vt:lpstr>Слайд 4</vt:lpstr>
      <vt:lpstr>Слайд 5</vt:lpstr>
      <vt:lpstr>Слайд 6</vt:lpstr>
      <vt:lpstr>Ведущие понятия</vt:lpstr>
      <vt:lpstr>Слайд 8</vt:lpstr>
      <vt:lpstr>Приемы технологии педагогического общения, формирующие универсальные учебные действия</vt:lpstr>
      <vt:lpstr>Слайд 10</vt:lpstr>
      <vt:lpstr>Первая стадия  – моделирование-</vt:lpstr>
      <vt:lpstr>Первая стадия  – моделирование-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Распространение опыта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педагогического общения как средство формирования универсальных учебных действий при реализации ФГОС ООО</dc:title>
  <dc:creator>Таня</dc:creator>
  <cp:lastModifiedBy>Таня</cp:lastModifiedBy>
  <cp:revision>89</cp:revision>
  <dcterms:created xsi:type="dcterms:W3CDTF">2015-11-10T14:08:59Z</dcterms:created>
  <dcterms:modified xsi:type="dcterms:W3CDTF">2015-11-13T15:50:44Z</dcterms:modified>
</cp:coreProperties>
</file>