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9" r:id="rId5"/>
    <p:sldId id="265" r:id="rId6"/>
    <p:sldId id="264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1470025"/>
          </a:xfrm>
        </p:spPr>
        <p:txBody>
          <a:bodyPr>
            <a:no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КАЗЕННОЕ УЧРЕЖДЕНИЕ 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образования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Карабашского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городского округа»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специальное (коррекционное) казенное  образовательное учреждение для обучающихся, воспитанников с ограниченными возможностями здоровья   «Специальная (коррекционная) общеобразовательная школа – интернат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вида»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Карабаша.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3947" y="2420888"/>
            <a:ext cx="6984776" cy="151216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деятельности волонтеров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распространении идей и социально значимых примеров толерантного поведения по отношению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 с ограниченными возможностями здоровья»</a:t>
            </a:r>
          </a:p>
          <a:p>
            <a:endParaRPr lang="ru-RU" sz="24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34231" y="4221088"/>
            <a:ext cx="6400800" cy="378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 реализации  проекта:  2014-2018 года</a:t>
            </a:r>
          </a:p>
          <a:p>
            <a:endParaRPr lang="ru-RU" sz="24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355935" y="5255827"/>
            <a:ext cx="6400800" cy="378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Основания:  договор № 30  от  7 октября 2014 года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41452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08721"/>
            <a:ext cx="7772400" cy="72007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Мероприятия ГБОУ ДПО ЧИППКРО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7344815" cy="4680520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itchFamily="34" charset="0"/>
              <a:buChar char="•"/>
            </a:pPr>
            <a:r>
              <a:rPr lang="ru-RU" sz="22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Модульные курсы</a:t>
            </a:r>
          </a:p>
          <a:p>
            <a:pPr marL="342900" lvl="0" indent="-342900" algn="l"/>
            <a:r>
              <a:rPr lang="ru-RU" sz="22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«Методология и методика педагогического исследования», </a:t>
            </a:r>
            <a:r>
              <a:rPr lang="ru-RU" sz="22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апрель 2015 г. – участники научно-прикладного проекта </a:t>
            </a:r>
            <a:endParaRPr lang="ru-RU" sz="2200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Курсы </a:t>
            </a:r>
            <a:r>
              <a:rPr lang="ru-RU" sz="22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повышения квалификации </a:t>
            </a:r>
            <a:r>
              <a:rPr lang="ru-RU" sz="22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ГБУ ДПО «</a:t>
            </a:r>
            <a:r>
              <a:rPr lang="ru-RU" sz="22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Челябинский институт переподготовки и повышения квалификации работников образования» </a:t>
            </a:r>
            <a:r>
              <a:rPr lang="ru-RU" sz="22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«теория и методика обучения и воспитания детей </a:t>
            </a:r>
            <a:r>
              <a:rPr lang="ru-RU" sz="22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 ограниченными возможностями </a:t>
            </a:r>
            <a:r>
              <a:rPr lang="ru-RU" sz="22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здоровья»</a:t>
            </a:r>
            <a:endParaRPr lang="ru-RU" sz="2200" b="1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9844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88840"/>
            <a:ext cx="7632848" cy="367240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Киприянова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Е.А. Психолого-педагогическое сопровождение инклюзивной практики. Потенциал технологий коррекционно-развивающего обучения и воспитания как ресурс инклюзивного образования в условиях реализации ФГОС : сборник материалов эффективного педагогического опыта организаций, реализующих НПП / под ред. Н.Ю.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Кийковой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Т.О. Бобиной. – Челябинск: ЧИППКРО, 2015.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Романова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Е.А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здоровья детей и подростков с ОВЗ в рамках организации и сопровождения инклюзивного образования в условиях апробации ФГОС для обучающихся с особыми образовательными потребностями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коррекционно-развивающего обучения и воспитания как ресурс инклюзивного образования в условиях реализации ФГОС : сборник материалов эффективного педагогического опыта организаций, реализующих НПП / под ред. Н.Ю.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Кийковой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Т.О. Бобиной. – Челябинск: ЧИППКРО, 2015.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6254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10.10.2014г. Семинар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МС(к)КОУ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Карабаша на тему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«Формирование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социально-адаптированной личности обучающихся с ограниченными возможностями здоровья через использование современных образовательных технологий»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10.04.2015г.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на базе МС(к)КОУ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 г. Карабаша на тему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Нормативно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организационные и социально-педагогические условия организации деятельности волонтеров в условиях образовательной организации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08.10.2015г.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семинар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ГБОУ ДПО ЧИППКРО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тему: «Современные образовательные технологии реализации программ коррекционного образования. Создание условий для формирования социально адаптированной личности».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663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выступления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областном семинаре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003232" cy="496855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Бисерова С.Г</a:t>
            </a:r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успешной социализации и адаптации школьников через использование современных образовательных технологий.                                    </a:t>
            </a:r>
            <a:endParaRPr lang="ru-RU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Журавлева С.М.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электронного учебно-методического комплекта по СБО для обучающихся 7 класса.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Куклева</a:t>
            </a:r>
            <a:r>
              <a:rPr lang="ru-RU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С.Ю</a:t>
            </a:r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на уроках математики в начальной школе.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Ракульцева</a:t>
            </a:r>
            <a:r>
              <a:rPr lang="ru-RU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Н.И</a:t>
            </a:r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правильного и осознанного чтения как один из факторов успешной социализации и адаптации обучающихся с ограниченными возможностями здоровья.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Валеева М.Р</a:t>
            </a:r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практической проектной деятельности «Применение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площади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прямоугольника в практических задачах».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Баловнева А.Л</a:t>
            </a:r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Адаптивная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воспитательная система, как один из факторов успешной социализации детей с ограниченными возможностями здоровья. 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Сафиуллина М.В</a:t>
            </a:r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Э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кологическое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детей с использованием проектной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Романова Е.А</a:t>
            </a:r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психолого-педагогического сопровождения в формировании социально адаптированной личности.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49887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7776864" cy="5256584"/>
          </a:xfrm>
        </p:spPr>
        <p:txBody>
          <a:bodyPr>
            <a:normAutofit lnSpcReduction="10000"/>
          </a:bodyPr>
          <a:lstStyle/>
          <a:p>
            <a:pPr lvl="0" algn="ctr">
              <a:lnSpc>
                <a:spcPct val="16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Модульные курсы, которые посетили специалисты образовательной организации, реализующей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НПП</a:t>
            </a:r>
          </a:p>
          <a:p>
            <a:pPr lvl="0" algn="ctr">
              <a:lnSpc>
                <a:spcPct val="160000"/>
              </a:lnSpc>
              <a:buNone/>
            </a:pP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60000"/>
              </a:lnSpc>
            </a:pPr>
            <a:r>
              <a:rPr lang="ru-RU" sz="2000" dirty="0">
                <a:solidFill>
                  <a:prstClr val="black"/>
                </a:solidFill>
              </a:rPr>
              <a:t>«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Развитие методической компетентности педагогов С(К)ОУ»</a:t>
            </a:r>
          </a:p>
          <a:p>
            <a:pPr lvl="0">
              <a:lnSpc>
                <a:spcPct val="160000"/>
              </a:lnSpc>
            </a:pP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«Технологии проектирования индивидуальных образовательных программ для детей с ОВЗ в условиях введения ФГОС НОО»</a:t>
            </a:r>
          </a:p>
          <a:p>
            <a:pPr lvl="0">
              <a:lnSpc>
                <a:spcPct val="160000"/>
              </a:lnSpc>
            </a:pPr>
            <a:r>
              <a:rPr lang="ru-RU" sz="20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Организация, содержание специального (коррекционного) образования в начальной общеобразовательной школе – 24 ч.»</a:t>
            </a:r>
          </a:p>
          <a:p>
            <a:pPr lvl="0">
              <a:lnSpc>
                <a:spcPct val="160000"/>
              </a:lnSpc>
            </a:pP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«Психологическое сопровождение профессиональной деятельности педагогов С(К)ОУ</a:t>
            </a:r>
          </a:p>
          <a:p>
            <a:pPr marL="0" indent="0">
              <a:lnSpc>
                <a:spcPct val="160000"/>
              </a:lnSpc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746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Перспективы реализации проекта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7"/>
            <a:ext cx="8229600" cy="280831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Организация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проведение консультаций, семинаров для педагогических работников; доклады и выступления педагогических работников образовательной организации на научно-практических конференциях, публичных отчётах, областных семинарах, проведение мастер-классов. Организация и проведение научно-практической конференции по теме эксперимента.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550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342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МУНИЦИПАЛЬНОЕ КАЗЕННОЕ УЧРЕЖДЕНИЕ  «Управление образования Карабашского городского округа» Муниципальное специальное (коррекционное) казенное  образовательное учреждение для обучающихся, воспитанников с ограниченными возможностями здоровья   «Специальная (коррекционная) общеобразовательная школа – интернат VIII вида» г. Карабаша. </vt:lpstr>
      <vt:lpstr>Мероприятия ГБОУ ДПО ЧИППКРО</vt:lpstr>
      <vt:lpstr>Публикации </vt:lpstr>
      <vt:lpstr>Презентация PowerPoint</vt:lpstr>
      <vt:lpstr>Публичные выступления  на областном семинаре</vt:lpstr>
      <vt:lpstr>Презентация PowerPoint</vt:lpstr>
      <vt:lpstr>Перспективы реализации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специальное (коррекционное) казенное образовательное учреждение для обучающихся, воспитанников с ограниченными возможностями здоровья «Специальная (коррекционная) общеобразовательная школа-интернат VIII вида» г. Карабаша</dc:title>
  <dc:creator>Оператор</dc:creator>
  <cp:lastModifiedBy>Надежда Ю. Кийкова</cp:lastModifiedBy>
  <cp:revision>8</cp:revision>
  <dcterms:created xsi:type="dcterms:W3CDTF">2015-12-09T07:37:24Z</dcterms:created>
  <dcterms:modified xsi:type="dcterms:W3CDTF">2015-12-11T06:03:41Z</dcterms:modified>
</cp:coreProperties>
</file>