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62" r:id="rId9"/>
    <p:sldId id="261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4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6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69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3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5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7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2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8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6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3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7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3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6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97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lpindustria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659567"/>
            <a:ext cx="5092906" cy="276943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Мастер – класс для педагогов ДОУ.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средство коррекции звукопроизношения у детей старшего дошкольного возраста. Значение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Муниципальное бюджетное дошкольное </a:t>
            </a:r>
            <a:r>
              <a:rPr lang="ru-RU" sz="2000" dirty="0" err="1">
                <a:solidFill>
                  <a:schemeClr val="bg1"/>
                </a:solidFill>
              </a:rPr>
              <a:t>образовавательное</a:t>
            </a:r>
            <a:r>
              <a:rPr lang="ru-RU" sz="2000" dirty="0">
                <a:solidFill>
                  <a:schemeClr val="bg1"/>
                </a:solidFill>
              </a:rPr>
              <a:t> учреждение «</a:t>
            </a:r>
            <a:r>
              <a:rPr lang="ru-RU" sz="2000" dirty="0" smtClean="0">
                <a:solidFill>
                  <a:schemeClr val="bg1"/>
                </a:solidFill>
              </a:rPr>
              <a:t>Детский Сад </a:t>
            </a:r>
            <a:r>
              <a:rPr lang="ru-RU" sz="2000" dirty="0">
                <a:solidFill>
                  <a:schemeClr val="bg1"/>
                </a:solidFill>
              </a:rPr>
              <a:t>№479г. Челябинска».</a:t>
            </a:r>
          </a:p>
        </p:txBody>
      </p:sp>
      <p:pic>
        <p:nvPicPr>
          <p:cNvPr id="5" name="Picture 2" descr="C:\Users\днс\Desktop\Еремина А.В\фото 11гр\IMG_2042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49" b="1149"/>
          <a:stretch>
            <a:fillRect/>
          </a:stretch>
        </p:blipFill>
        <p:spPr bwMode="auto">
          <a:xfrm>
            <a:off x="6454870" y="1143000"/>
            <a:ext cx="373844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3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45541" y="320918"/>
            <a:ext cx="5199848" cy="8896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памятки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5" name="Рисунок 4" descr="C:\Users\Алена\Desktop\фотки работа\IMG_27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8" y="1621354"/>
            <a:ext cx="6831291" cy="463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116935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79489" y="1447800"/>
            <a:ext cx="3776528" cy="457707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Мудрец подобен водам родника.</a:t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Постигнуть мудрость —</a:t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жизни разобраться</a:t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передать  ее ученикам,</a:t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плодов от их трудов дождаться.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 одного восточного мудреца, адресованные каждому педагогу: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«Сейте добрые семена в душах учеников и не ждите, когда они вырастут. Возможно при своей жизни вы и не увидите плодов своего труда, но они обязательно будут. В свое время!» </a:t>
            </a:r>
            <a:endParaRPr lang="ru-RU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дети — это вечный двигатель нашей учительской мысли и деятельности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725" y="1447800"/>
            <a:ext cx="5195888" cy="40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4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участников мастер – класса с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упражнениями, дать понятие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«Логоритмика».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это система двигательных упражнений, в которых различные движения сочетаются с произнесением специального речевого материала. Это форма активной терапии, преодоление речевых и сопутствующих нарушений, таких как, нарушения опорно-двигательного аппарата,  путем развития и коррекции. А так же развития психических функций.  В конечном итоге адаптация человека к условиям внешней и внутренней среды.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4840" y="1602074"/>
            <a:ext cx="609600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79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«Ветер»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(нормализация мышечного тонуса, расслабление)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 дует нам в лицо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качает деревцо.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(качать поднятыми вверх руками, наклоняя корпус вправо-влево)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Ветерок все тише, тише.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(медленно покачивать руками)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Деревца все выше, выше.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(тянуться вверх на носках, руки подняты вверх)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79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«Вьюга»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(развитие речевого дыхания)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Взрослый: Как дует сильный ветер? У-у-у… Кто изобразит самый долгий ветер? Малыш после энергичного вдоха через нос на выдохе тянет звук «у-у-у...»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0944" y="5238626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79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«Оркестр»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(развитие слухового внимания)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взрослый говорит «Дождь!» – ребенок произносит: «Ш-ш-ш...», в ответ на «Молния!» – звонит в колокольчик, а, услышав «Гром!» – громко топает ногами.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слове «Тишина» – все смолкает.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5889" y="96363"/>
            <a:ext cx="59261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79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игра «Строим дом»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(развитие мелкой моторики)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Тук-ток, тук-ток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(ударять кулачками друг о друга)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Застучал молоток.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строить новый дом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высоким крыльцом,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(поднять руки вверх)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окнами большими,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(согнуть руки в локтях, положить одну ладонь на другую, изображая окно)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Ставнями резными.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(поднять кисти рук вверх - «открыть ставни»)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Тук-ток, тук-ток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(ударять кулачками друг о друга)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Замолчал молоток.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(руки опустить свободно вниз)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готов новый дом,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(поднять руки вверх)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жить мы в нем.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(потереть ладони друг о друга)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5889" y="3420350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79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«Аист»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(развитие чувства равновесия, нормализация мышечного тонуса)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Аист ногу поднимает –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Ничего не понимает.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(стоят сначала на одной ноге, потом на другой, стараясь удержать равновесие)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весь день среди ракит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(руки разводят в стороны)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одной ноге стоит.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895" y="466684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79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Чистоговорка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Р-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(развитие звукопроизношения и мелкой моторики)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Орь-орь-орь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 мамой ты не спорь.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(грозить пальцем)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Ор-ор-ор – на, возьми </a:t>
            </a:r>
            <a:r>
              <a:rPr lang="ru-RU" dirty="0">
                <a:solidFill>
                  <a:srgbClr val="009DE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топор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(сжать пальцы в замок, поднимать и опускать руки, ударять ладонями по коленям)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 лес идти пора.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Ре-ре-ре – выходи на заре.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(поднять прямые руки, поворачивать кисти рук из стороны в сторону)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59895" y="201544"/>
            <a:ext cx="6180945" cy="1279814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8" y="219984"/>
            <a:ext cx="6096000" cy="43755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Звуки Ж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моржи, моржи, моржи,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мороза не дрожим, 1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холодною зимой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Дружим с ледяной водой. 2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моржи, моржи, моржи,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на льдине полежим, 3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страшна простуда нам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Северным морским моржам.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Руки перед грудью. Рывки локтями назад по 2 раза с разведением рук в стороны.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Похлопывание по бедрам прямыми руками с напряжением рук.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Наклоны вперед с отведением рук назад.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Потягивание с разведением рук в стороны, вниз.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19984"/>
            <a:ext cx="6096000" cy="49782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елок, между сосен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сугробам ходят лоси, 1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Топчут снег пушистый,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Белый, серебристый. 2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Волки за лосями ходят,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 с лосей они не сводят, 3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высокой елки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Встали злые волки.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вожак к лосям подкрался –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без зубов остался: 4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Лоси ведь рогаты,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Лезешь, волк, куда ты?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месте со скрещиванием рук впереди – ножницы.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Приседания, руки в стороны, руки на поясе.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вокруг себя, ладошки приставлены ко лбу.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Поднимание коленей на месте.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Потягивание на носках с подниманием рук вверх.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29" y="527248"/>
            <a:ext cx="6096000" cy="1656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Петя, Петя – петушок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наклоняют голову вперед-назад)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Целый день учил стишок,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наклоняют голову вправо-влево)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запомнил он строку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Лишь одну: Ку-ка-ре-ку!»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7155" y="527248"/>
            <a:ext cx="6096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Э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Заблудились мы в лесу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не до смеха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Маму мы зовем: «Ау!» 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Отвечает эхо.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829" y="2375954"/>
            <a:ext cx="6096000" cy="4196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«рубим дрова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 дрова, два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дрова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(дети разворачивают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ладони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параллельно друг другу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ритмично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ударяют ими по бедрам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Раскололся ствол едва (разводят руки в стороны)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 дрова, бах дрова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(дети разворачивают ладони параллельно друг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другу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ритмично ударяют ими по бедрам).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полена 22 (разводят руки в стороны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(переплетают пальцы в замок: поднимают руки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вдох и опускают руки на выдох и произносят «УХ»).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6" y="299802"/>
            <a:ext cx="3445321" cy="2458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4557" y="299803"/>
            <a:ext cx="5468656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реализую следующие задачи: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артикуляции;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лексического запаса;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внимания и двигательной памяти;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общей и мелкой моторики;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четких, координированных движений во взаимосвязи с речью;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мелодико-интонационных и просодических компонентов;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фантазии и воображения.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навык правильной осанки.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734" y="3129280"/>
            <a:ext cx="4151283" cy="2895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F:\проект\DSC_8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34" y="149903"/>
            <a:ext cx="4257207" cy="26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10" y="2995514"/>
            <a:ext cx="4363131" cy="33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49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914400"/>
            <a:ext cx="2927350" cy="53419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873106" y="914400"/>
            <a:ext cx="2946794" cy="53419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394523" y="914400"/>
            <a:ext cx="2932113" cy="5341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F:\логоритмика\DSC_88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44" y="914400"/>
            <a:ext cx="3190069" cy="547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днс\Desktop\Еремина А.В\фото 11гр\IMG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106" y="914400"/>
            <a:ext cx="3067340" cy="5471410"/>
          </a:xfrm>
          <a:prstGeom prst="rect">
            <a:avLst/>
          </a:prstGeom>
          <a:noFill/>
        </p:spPr>
      </p:pic>
      <p:pic>
        <p:nvPicPr>
          <p:cNvPr id="11" name="Picture 7" descr="C:\Users\днс\Desktop\Еремина А.В\фото 11гр\IMG_2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3739" y="914400"/>
            <a:ext cx="3092897" cy="5471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1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Предложила  выполнить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педагогам ДОУ.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>
          <a:xfrm>
            <a:off x="652463" y="1853248"/>
            <a:ext cx="2927350" cy="4403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6"/>
          </p:nvPr>
        </p:nvSpPr>
        <p:spPr>
          <a:xfrm>
            <a:off x="4220122" y="1853248"/>
            <a:ext cx="2810264" cy="4403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7"/>
          </p:nvPr>
        </p:nvSpPr>
        <p:spPr>
          <a:xfrm>
            <a:off x="7839856" y="1853248"/>
            <a:ext cx="3327816" cy="4403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C:\Users\Алена\Desktop\фотки работа\IMG_27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0" y="1693889"/>
            <a:ext cx="3635507" cy="470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лена\Desktop\фотки работа\IMG_27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14" y="1693889"/>
            <a:ext cx="3389077" cy="470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лена\Desktop\фотки работа\IMG_27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25" y="1693888"/>
            <a:ext cx="3852472" cy="4706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8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585858"/>
      </a:dk1>
      <a:lt1>
        <a:sysClr val="window" lastClr="FCFCFC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282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Мастер – класс для педагогов ДОУ. Тема: «Логоритмика, как средство коррекции звукопроизношения у детей старшего дошкольного возраста. Значение логоритмики». </vt:lpstr>
      <vt:lpstr>Презентация PowerPoint</vt:lpstr>
      <vt:lpstr>Цель: Познакомить участников мастер – класса с логоритмическими упражнениями, дать понятие «Логоритмика». </vt:lpstr>
      <vt:lpstr>Логоритмические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Предложила  выполнить логоритмические упражнения педагогам ДОУ.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педагогов ДОУ. Тема: «Логоритмика, как средство коррекции звукопроизношения у детей старшего дошкольного возраста. Значение логоритмики». </dc:title>
  <dc:creator>Алена</dc:creator>
  <cp:lastModifiedBy>Алена</cp:lastModifiedBy>
  <cp:revision>18</cp:revision>
  <dcterms:created xsi:type="dcterms:W3CDTF">2016-10-05T15:14:38Z</dcterms:created>
  <dcterms:modified xsi:type="dcterms:W3CDTF">2016-10-07T05:13:12Z</dcterms:modified>
</cp:coreProperties>
</file>