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7FC937-5DB6-4D93-8863-6D443368E90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60B848-F30F-4A22-96C5-A4E5F454D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772400" cy="864096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Сегодня на уроке: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0920" cy="4824536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200000"/>
              </a:lnSpc>
            </a:pPr>
            <a:r>
              <a:rPr lang="ru-RU" sz="6000" dirty="0" smtClean="0">
                <a:solidFill>
                  <a:schemeClr val="bg1"/>
                </a:solidFill>
              </a:rPr>
              <a:t>А. Было непросто</a:t>
            </a:r>
          </a:p>
          <a:p>
            <a:pPr algn="l">
              <a:lnSpc>
                <a:spcPct val="200000"/>
              </a:lnSpc>
            </a:pPr>
            <a:r>
              <a:rPr lang="en-US" sz="6000" dirty="0" smtClean="0">
                <a:solidFill>
                  <a:schemeClr val="bg1"/>
                </a:solidFill>
              </a:rPr>
              <a:t>B</a:t>
            </a:r>
            <a:r>
              <a:rPr lang="ru-RU" sz="6000" dirty="0" smtClean="0">
                <a:solidFill>
                  <a:schemeClr val="bg1"/>
                </a:solidFill>
              </a:rPr>
              <a:t>. Было интересно</a:t>
            </a:r>
          </a:p>
          <a:p>
            <a:pPr algn="l">
              <a:lnSpc>
                <a:spcPct val="200000"/>
              </a:lnSpc>
            </a:pPr>
            <a:r>
              <a:rPr lang="ru-RU" sz="6000" dirty="0" smtClean="0">
                <a:solidFill>
                  <a:schemeClr val="bg1"/>
                </a:solidFill>
              </a:rPr>
              <a:t>С. Было трудно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119875"/>
            <a:ext cx="1440160" cy="17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56992"/>
            <a:ext cx="1512168" cy="180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628800"/>
            <a:ext cx="1368152" cy="171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для меня показался: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А. Длинным</a:t>
            </a:r>
          </a:p>
          <a:p>
            <a:endParaRPr lang="ru-RU" sz="4800" dirty="0" smtClean="0">
              <a:solidFill>
                <a:schemeClr val="bg1"/>
              </a:solidFill>
            </a:endParaRPr>
          </a:p>
          <a:p>
            <a:endParaRPr lang="ru-RU" sz="4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В. Коротким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gallery.forum-grad.ru/files/4/1/0/9/6/88cd85d71d775167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788024" cy="2721319"/>
          </a:xfrm>
          <a:prstGeom prst="rect">
            <a:avLst/>
          </a:prstGeom>
          <a:noFill/>
        </p:spPr>
      </p:pic>
      <p:pic>
        <p:nvPicPr>
          <p:cNvPr id="3074" name="Picture 2" descr="http://auto.deport.ru/files/photo/wp/big/1197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2469815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 урока был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А. Понятен</a:t>
            </a: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В. Непонятен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posrednikow.net/img/cho%20ta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2952328" cy="2770086"/>
          </a:xfrm>
          <a:prstGeom prst="rect">
            <a:avLst/>
          </a:prstGeom>
          <a:noFill/>
        </p:spPr>
      </p:pic>
      <p:pic>
        <p:nvPicPr>
          <p:cNvPr id="2052" name="Picture 4" descr="http://secretyuspeha.ru/wp-content/uploads/2010/11/internet-biz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196857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Сегодня на уроке я был: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18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</a:t>
            </a:r>
            <a:r>
              <a:rPr lang="ru-RU" sz="4400" b="1" dirty="0" smtClean="0">
                <a:solidFill>
                  <a:schemeClr val="bg1"/>
                </a:solidFill>
              </a:rPr>
              <a:t>.					В.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ru-RU" sz="4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С.				   </a:t>
            </a:r>
            <a:r>
              <a:rPr lang="en-US" sz="4400" b="1" dirty="0" smtClean="0">
                <a:solidFill>
                  <a:schemeClr val="bg1"/>
                </a:solidFill>
              </a:rPr>
              <a:t>D</a:t>
            </a:r>
            <a:r>
              <a:rPr lang="ru-RU" sz="44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tomic-energy.ru/files/images/2011/03/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3096344" cy="2064230"/>
          </a:xfrm>
          <a:prstGeom prst="rect">
            <a:avLst/>
          </a:prstGeom>
          <a:noFill/>
        </p:spPr>
      </p:pic>
      <p:pic>
        <p:nvPicPr>
          <p:cNvPr id="1028" name="Picture 4" descr="http://images.fan-de-cinema.com/photos/large/cb/118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0728"/>
            <a:ext cx="3348371" cy="2232248"/>
          </a:xfrm>
          <a:prstGeom prst="rect">
            <a:avLst/>
          </a:prstGeom>
          <a:noFill/>
        </p:spPr>
      </p:pic>
      <p:pic>
        <p:nvPicPr>
          <p:cNvPr id="1030" name="Picture 6" descr="http://static.akipress.org/127/.storage/limon/images/June2012/e1fd853941d598faec5d40075d2a0f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84984"/>
            <a:ext cx="2208245" cy="3312368"/>
          </a:xfrm>
          <a:prstGeom prst="rect">
            <a:avLst/>
          </a:prstGeom>
          <a:noFill/>
        </p:spPr>
      </p:pic>
      <p:pic>
        <p:nvPicPr>
          <p:cNvPr id="1032" name="Picture 8" descr="http://i.zhyk.ru/images/1231852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3501008"/>
            <a:ext cx="38576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162</TotalTime>
  <Words>44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Сегодня на уроке:</vt:lpstr>
      <vt:lpstr>Урок для меня показался:</vt:lpstr>
      <vt:lpstr>Материал урока был</vt:lpstr>
      <vt:lpstr>Сегодня на уроке я был: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 на уроке:</dc:title>
  <dc:creator>Учитель</dc:creator>
  <cp:lastModifiedBy>Ученик</cp:lastModifiedBy>
  <cp:revision>18</cp:revision>
  <dcterms:created xsi:type="dcterms:W3CDTF">2013-12-17T08:27:01Z</dcterms:created>
  <dcterms:modified xsi:type="dcterms:W3CDTF">2015-02-05T11:48:27Z</dcterms:modified>
</cp:coreProperties>
</file>