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56" r:id="rId3"/>
    <p:sldId id="257" r:id="rId4"/>
    <p:sldId id="275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33111-0280-47FA-86D5-8A727CBE0100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03E62-47FF-459B-9366-DC0831AA8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0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3E62-47FF-459B-9366-DC0831AA8D8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8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240" y="2707213"/>
            <a:ext cx="7924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Светлый праздник ПАСХА!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974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267744" y="620688"/>
            <a:ext cx="5029200" cy="3657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993760"/>
            <a:ext cx="5688632" cy="522288"/>
          </a:xfrm>
        </p:spPr>
        <p:txBody>
          <a:bodyPr>
            <a:normAutofit/>
          </a:bodyPr>
          <a:lstStyle/>
          <a:p>
            <a:r>
              <a:rPr lang="ru-RU" b="0" dirty="0" smtClean="0"/>
              <a:t>Просмотр Презентации «Пасха на пороге»</a:t>
            </a:r>
            <a:endParaRPr lang="ru-RU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339752" y="620688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993760"/>
            <a:ext cx="6696744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 и слушание рассказов о возникновении традиции красить яйца  к празднику Пасха.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339752" y="620688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5013176"/>
            <a:ext cx="6048672" cy="522288"/>
          </a:xfrm>
        </p:spPr>
        <p:txBody>
          <a:bodyPr/>
          <a:lstStyle/>
          <a:p>
            <a:r>
              <a:rPr lang="ru-RU" dirty="0" smtClean="0"/>
              <a:t>Посещение церкви поселка </a:t>
            </a:r>
            <a:r>
              <a:rPr lang="ru-RU" dirty="0" err="1" smtClean="0"/>
              <a:t>Новогорный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слушают легенду об </a:t>
            </a:r>
            <a:r>
              <a:rPr lang="ru-RU" dirty="0" err="1" smtClean="0"/>
              <a:t>Иссусе</a:t>
            </a:r>
            <a:r>
              <a:rPr lang="ru-RU" dirty="0" smtClean="0"/>
              <a:t> Христе спасителе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Прихожане угощают детей сладостями церкви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8385"/>
            <a:ext cx="4289425" cy="32170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677789"/>
            <a:ext cx="4291012" cy="32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Выставка пасхальных изделий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Украшение музыкального зала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8385"/>
            <a:ext cx="4289425" cy="3217068"/>
          </a:xfrm>
        </p:spPr>
      </p:pic>
    </p:spTree>
    <p:extLst>
      <p:ext uri="{BB962C8B-B14F-4D97-AF65-F5344CB8AC3E}">
        <p14:creationId xmlns:p14="http://schemas.microsoft.com/office/powerpoint/2010/main" val="5130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4874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Музыкальный праздник «Пасха в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гости к нам пришла» 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5066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7917"/>
            <a:ext cx="3899925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95" y="3518488"/>
            <a:ext cx="3708413" cy="2781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3" y="265413"/>
            <a:ext cx="3863820" cy="2897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5414"/>
            <a:ext cx="3696646" cy="29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376864" cy="3240360"/>
          </a:xfrm>
        </p:spPr>
        <p:txBody>
          <a:bodyPr>
            <a:noAutofit/>
          </a:bodyPr>
          <a:lstStyle/>
          <a:p>
            <a:r>
              <a:rPr lang="ru-RU" sz="8000" b="1" dirty="0"/>
              <a:t>«</a:t>
            </a:r>
            <a:r>
              <a:rPr lang="ru-RU" sz="6600" b="1" dirty="0"/>
              <a:t>Светлый </a:t>
            </a:r>
            <a:r>
              <a:rPr lang="ru-RU" sz="6600" b="1" dirty="0" smtClean="0"/>
              <a:t>праздник                      ПАСХА»</a:t>
            </a:r>
          </a:p>
          <a:p>
            <a:r>
              <a:rPr lang="ru-RU" sz="3200" dirty="0" smtClean="0"/>
              <a:t>Музыкальный руководитель МБДОУ ДС «Родничок» </a:t>
            </a:r>
            <a:r>
              <a:rPr lang="ru-RU" sz="3200" dirty="0" err="1" smtClean="0"/>
              <a:t>п.Новогорный</a:t>
            </a:r>
            <a:r>
              <a:rPr lang="ru-RU" sz="3200" dirty="0" smtClean="0"/>
              <a:t> Глазкова Ж.В.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4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обнимались  и радовались!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58666"/>
            <a:ext cx="5033356" cy="37698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Музыкальный Репертуар: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Хоровод «Пасха» муз. </a:t>
            </a:r>
            <a:r>
              <a:rPr lang="ru-RU" dirty="0" err="1" smtClean="0"/>
              <a:t>В.Кузьменко</a:t>
            </a:r>
            <a:endParaRPr lang="ru-RU" dirty="0" smtClean="0"/>
          </a:p>
          <a:p>
            <a:pPr algn="ctr"/>
            <a:r>
              <a:rPr lang="ru-RU" dirty="0" smtClean="0"/>
              <a:t>Хоровод «Веснянка» </a:t>
            </a:r>
            <a:r>
              <a:rPr lang="ru-RU" dirty="0" err="1" smtClean="0"/>
              <a:t>укр.нар</a:t>
            </a:r>
            <a:r>
              <a:rPr lang="ru-RU" dirty="0" smtClean="0"/>
              <a:t>. Песня</a:t>
            </a:r>
          </a:p>
          <a:p>
            <a:pPr algn="ctr"/>
            <a:r>
              <a:rPr lang="ru-RU" dirty="0" smtClean="0"/>
              <a:t>Песня «Веснушки» </a:t>
            </a:r>
            <a:r>
              <a:rPr lang="ru-RU" dirty="0" err="1" smtClean="0"/>
              <a:t>Е.Гомоновой</a:t>
            </a:r>
            <a:endParaRPr lang="ru-RU" dirty="0" smtClean="0"/>
          </a:p>
          <a:p>
            <a:pPr algn="ctr"/>
            <a:r>
              <a:rPr lang="ru-RU" dirty="0" smtClean="0"/>
              <a:t>Аудиозаписи «Колокольный звон», «Вальс цветов», «</a:t>
            </a:r>
            <a:r>
              <a:rPr lang="ru-RU" dirty="0"/>
              <a:t>Н</a:t>
            </a:r>
            <a:r>
              <a:rPr lang="ru-RU" dirty="0" smtClean="0"/>
              <a:t>ародные наигрыши»</a:t>
            </a:r>
          </a:p>
          <a:p>
            <a:pPr algn="ctr"/>
            <a:r>
              <a:rPr lang="ru-RU" dirty="0" smtClean="0"/>
              <a:t>Музыкальное сопровождение для игр с яйцами: русские народные мелодии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9992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5" b="89982" l="16850" r="75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788943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5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76664"/>
          </a:xfrm>
        </p:spPr>
        <p:txBody>
          <a:bodyPr/>
          <a:lstStyle/>
          <a:p>
            <a:r>
              <a:rPr lang="ru-RU" dirty="0" smtClean="0"/>
              <a:t>Вид проекта: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ТВОРЧЕСКО-ИНФОРМАЦИОННЫЙ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Продолжительность проекта: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ДВЕ НЕДЕЛИ</a:t>
            </a:r>
          </a:p>
          <a:p>
            <a:r>
              <a:rPr lang="ru-RU" dirty="0" smtClean="0"/>
              <a:t>Участники проекта: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ДЕТИ СТАРШЕГО И ПОДГОТОВИТЕЛЬНОГО К ШКОЛЕ ВОЗРАСТА, РОДИТЕЛИ ВОСПИТАННИКОВ, ПЕДАГОГИ ГРУППЫ, МУЗЫКАЛЬНЫЕ РУКОВОДИТЕЛИ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Приобщение детей к общечеловеческим нравственным ценностям </a:t>
            </a:r>
          </a:p>
          <a:p>
            <a:r>
              <a:rPr lang="ru-RU" dirty="0" smtClean="0"/>
              <a:t>Воспитание патриотических чувств к культуре народного искусства</a:t>
            </a:r>
          </a:p>
          <a:p>
            <a:r>
              <a:rPr lang="ru-RU" dirty="0" smtClean="0"/>
              <a:t>Развитие эстетического восприятия и творческих способностей детей</a:t>
            </a:r>
          </a:p>
        </p:txBody>
      </p:sp>
    </p:spTree>
    <p:extLst>
      <p:ext uri="{BB962C8B-B14F-4D97-AF65-F5344CB8AC3E}">
        <p14:creationId xmlns:p14="http://schemas.microsoft.com/office/powerpoint/2010/main" val="10381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Первый этап-</a:t>
            </a:r>
          </a:p>
          <a:p>
            <a:r>
              <a:rPr lang="ru-RU" sz="2800" dirty="0" smtClean="0"/>
              <a:t>ЦЕЛЕПОЛАГАНИЕ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2857500" cy="214312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2615"/>
            <a:ext cx="2857500" cy="2080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2857500" cy="19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«Воспитание, если оно не хочет быть бессильным, должно быть народным, должно быть пронизано народностью»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err="1" smtClean="0"/>
              <a:t>К.Д.Ушинский</a:t>
            </a:r>
            <a:endParaRPr lang="ru-RU" sz="2800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4680519" cy="45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4582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4258816" cy="6192688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Цель проекта:</a:t>
            </a:r>
          </a:p>
          <a:p>
            <a:r>
              <a:rPr lang="ru-RU" sz="2400" dirty="0" smtClean="0"/>
              <a:t>Расширить знания дошкольников о традиции празднования православных праздников на примере праздника ПАСХА.</a:t>
            </a:r>
          </a:p>
          <a:p>
            <a:r>
              <a:rPr lang="ru-RU" sz="3200" dirty="0" smtClean="0"/>
              <a:t>Задачи:</a:t>
            </a:r>
          </a:p>
          <a:p>
            <a:r>
              <a:rPr lang="ru-RU" sz="2400" dirty="0" smtClean="0"/>
              <a:t>Познакомить детей с традициями празднования Пасхи</a:t>
            </a:r>
          </a:p>
          <a:p>
            <a:r>
              <a:rPr lang="ru-RU" sz="2400" dirty="0" smtClean="0"/>
              <a:t>Развивать коммуникативные и информационные компетенции, прививать интерес к православной культуре.</a:t>
            </a:r>
          </a:p>
          <a:p>
            <a:r>
              <a:rPr lang="ru-RU" sz="2400" dirty="0" smtClean="0"/>
              <a:t>Воспитывать интерес к народному </a:t>
            </a:r>
            <a:r>
              <a:rPr lang="ru-RU" sz="2400" dirty="0" err="1" smtClean="0"/>
              <a:t>исскуству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744417" cy="3601938"/>
          </a:xfrm>
        </p:spPr>
      </p:pic>
    </p:spTree>
    <p:extLst>
      <p:ext uri="{BB962C8B-B14F-4D97-AF65-F5344CB8AC3E}">
        <p14:creationId xmlns:p14="http://schemas.microsoft.com/office/powerpoint/2010/main" val="4165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Второй этап:</a:t>
            </a:r>
          </a:p>
          <a:p>
            <a:r>
              <a:rPr lang="ru-RU" sz="3200" dirty="0" smtClean="0"/>
              <a:t>РАЗРАБОТКА ПРОЕКТА</a:t>
            </a:r>
          </a:p>
          <a:p>
            <a:r>
              <a:rPr lang="ru-RU" sz="2000" dirty="0" smtClean="0"/>
              <a:t>Подбор иллюстрированного материала, пособий, атрибутов</a:t>
            </a:r>
          </a:p>
          <a:p>
            <a:r>
              <a:rPr lang="ru-RU" sz="2000" dirty="0" smtClean="0"/>
              <a:t>Подбор музыкально-литературного материала, народного фольклора</a:t>
            </a:r>
          </a:p>
          <a:p>
            <a:r>
              <a:rPr lang="ru-RU" sz="2000" dirty="0" smtClean="0"/>
              <a:t>Составление тематического планирования мероприятий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3047256" cy="24806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«Чистый « четверг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Третий этап:</a:t>
            </a:r>
          </a:p>
          <a:p>
            <a:r>
              <a:rPr lang="ru-RU" sz="3600" dirty="0" smtClean="0"/>
              <a:t>Выполнение проекта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07269"/>
            <a:ext cx="5340350" cy="4005262"/>
          </a:xfrm>
        </p:spPr>
      </p:pic>
    </p:spTree>
    <p:extLst>
      <p:ext uri="{BB962C8B-B14F-4D97-AF65-F5344CB8AC3E}">
        <p14:creationId xmlns:p14="http://schemas.microsoft.com/office/powerpoint/2010/main" val="14929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269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Проект  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«Чистый « четверг</vt:lpstr>
      <vt:lpstr>Просмотр Презентации «Пасха на пороге»</vt:lpstr>
      <vt:lpstr>Просмотр и слушание рассказов о возникновении традиции красить яйца  к празднику Пасха.</vt:lpstr>
      <vt:lpstr>Посещение церкви поселка Новогорный</vt:lpstr>
      <vt:lpstr>Презентация PowerPoint</vt:lpstr>
      <vt:lpstr>Презентация PowerPoint</vt:lpstr>
      <vt:lpstr>Музыкальный праздник «Пасха в                гости к нам пришла»  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обнимались  и радовались!</vt:lpstr>
      <vt:lpstr>Музыкальный Репертуар: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</dc:title>
  <dc:creator>User</dc:creator>
  <cp:lastModifiedBy>User</cp:lastModifiedBy>
  <cp:revision>17</cp:revision>
  <dcterms:created xsi:type="dcterms:W3CDTF">2014-04-24T06:56:25Z</dcterms:created>
  <dcterms:modified xsi:type="dcterms:W3CDTF">2014-04-24T16:32:22Z</dcterms:modified>
</cp:coreProperties>
</file>