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0" r:id="rId3"/>
    <p:sldId id="273" r:id="rId4"/>
    <p:sldId id="267" r:id="rId5"/>
    <p:sldId id="274" r:id="rId6"/>
    <p:sldId id="275" r:id="rId7"/>
    <p:sldId id="276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634A-E3A6-408F-BBB6-78C4CA07E364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5225-F8C3-4F43-B59B-FFE2AFA7B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908DD-B5A5-4BA3-9E3F-DB03146708F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36A986-605F-42CF-A5B5-4822486949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444" y="2348880"/>
            <a:ext cx="9125520" cy="960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«Гимназия №93 г. Челябинска имени Александра Фомича </a:t>
            </a:r>
            <a:r>
              <a:rPr lang="ru-RU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Гелича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spcBef>
                <a:spcPts val="0"/>
              </a:spcBef>
            </a:pPr>
            <a:endParaRPr lang="ru-R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60" y="116632"/>
            <a:ext cx="11029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872" y="72328"/>
            <a:ext cx="12294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5" y="50416"/>
            <a:ext cx="12030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88189" y="3284984"/>
            <a:ext cx="7200800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кибербезопасного поведения младших школьников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6208" y="5325008"/>
            <a:ext cx="8835868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Алексей Геннадьевич, заведующий лабораторией по научно-исследовательской и методической работе ГБУ ДПО ЧИППКРО, Машуков Александр Васильевич, заведующий учебно-методическим центром проектирования инноваций ГБУ ДПО ЧИППКРО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965" y="4245496"/>
            <a:ext cx="4160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Тарасенко Екатерина Владимировна, заместитель директора МАОУ «Гимназия №93 г. Челябинска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133" y="2577098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Щербакова Галина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363823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495425"/>
            <a:ext cx="7859712" cy="4525963"/>
          </a:xfrm>
          <a:noFill/>
        </p:spPr>
        <p:txBody>
          <a:bodyPr/>
          <a:lstStyle/>
          <a:p>
            <a:endParaRPr lang="en-US" altLang="ru-RU"/>
          </a:p>
          <a:p>
            <a:r>
              <a:rPr lang="ru-RU" altLang="en-US"/>
              <a:t>Текст слайда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" y="116632"/>
            <a:ext cx="4524052" cy="482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9656"/>
            <a:ext cx="4322275" cy="415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2924175"/>
            <a:ext cx="4896544" cy="3828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80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55650" y="1341438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6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25" name="Прямоугольник 21"/>
          <p:cNvSpPr>
            <a:spLocks noChangeArrowheads="1"/>
          </p:cNvSpPr>
          <p:nvPr/>
        </p:nvSpPr>
        <p:spPr bwMode="auto">
          <a:xfrm>
            <a:off x="1998296" y="101663"/>
            <a:ext cx="7145703" cy="64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9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научно-прикладного проекта: </a:t>
            </a: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разработка, апробация и внедрение в образовательную систему Челябинской области модели кибербезопасного поведения младших школьников .</a:t>
            </a:r>
          </a:p>
          <a:p>
            <a:pPr>
              <a:lnSpc>
                <a:spcPct val="115000"/>
              </a:lnSpc>
              <a:defRPr/>
            </a:pPr>
            <a:endParaRPr lang="ru-RU" sz="1900" b="1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19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площадки в 2018 году :</a:t>
            </a:r>
            <a:endParaRPr lang="ru-RU" sz="1900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Концептуализация опыта использования технологий развития у младших школьников критического мышления, позволяющего формировать модель кибербезопасного поведения. </a:t>
            </a:r>
            <a:endParaRPr lang="ru-RU" sz="1900" dirty="0">
              <a:solidFill>
                <a:srgbClr val="005EA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базового опыта педагогов, родителей и младших школьников в области кибербезопасного поведения.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научно-методических и организационно-педагогических предпосылок образовательной организации для создания и внедрения модели кибербезопасного поведения младших школьников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концепции кибербезопасного поведения младших школьников.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информационно-коммуникационной и ценностно-смысловой  компетентности участников проекта в области кибербезопасного поведения.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04665"/>
            <a:ext cx="2130564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32" y="2852738"/>
            <a:ext cx="1773764" cy="18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31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региональной инновационной площадки на 2018 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96752"/>
            <a:ext cx="8640960" cy="1440160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«Школы для родителей» в формате семинаров-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(законных представителей) обучающихся МАОУ «Гимназия №93 г. Челябинска»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80928"/>
            <a:ext cx="8640960" cy="3816424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Интернет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угрозы Интернет для ребёнка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Интернет-ресурсов в обучении на начальном уровне общего образования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площадка «Модель кибербезопасного поведения младших школьников» в гимназии</a:t>
            </a:r>
          </a:p>
        </p:txBody>
      </p:sp>
    </p:spTree>
    <p:extLst>
      <p:ext uri="{BB962C8B-B14F-4D97-AF65-F5344CB8AC3E}">
        <p14:creationId xmlns:p14="http://schemas.microsoft.com/office/powerpoint/2010/main" val="14685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ru-RU" altLang="ru-RU" sz="2800">
                <a:latin typeface="Times New Roman" pitchFamily="18" charset="0"/>
                <a:cs typeface="Calibri" pitchFamily="34" charset="0"/>
              </a:rPr>
              <a:t> </a:t>
            </a: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3518" y="116632"/>
            <a:ext cx="4138682" cy="4344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ИНВАРИАНТНАЯ ЧАСТЬ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82374"/>
              </p:ext>
            </p:extLst>
          </p:nvPr>
        </p:nvGraphicFramePr>
        <p:xfrm>
          <a:off x="107504" y="692696"/>
          <a:ext cx="8612187" cy="54093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9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511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2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для родителей будущих первоклассников по теме «Основы кибербезопасного поведения»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7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 для педагогических и руководящих работников по вопросам разработки и апробации модели кибербезопасного поведения младших школьников в образовательных организациях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02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статьи по вопросам формирования у младших школьников ценностных предпосылок, знаний и навыков в области кибербезопасного поведения и саморегуляции в открытом информационном пространстве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32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проведение модульного курса по вопросам создания и внедрения модели кибербезопасного поведения младших школьников в контексте достижения планируемых образовательных результатов.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0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029756"/>
              </p:ext>
            </p:extLst>
          </p:nvPr>
        </p:nvGraphicFramePr>
        <p:xfrm>
          <a:off x="20439" y="404665"/>
          <a:ext cx="9144001" cy="6519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0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29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теоретических и содержательных оснований реализации инновационного проекта и создание концепции «Модель кибербезопасного поведения младших школьников»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16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и проведение курса внутрифирменного повышения квалификации по теме «Модель кибербезопасного поведения младших школьников»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0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статьи о роли семейного воспитания в процессе формирования кибербезопасного поведения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algn="ctr"/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16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детско-взрослых общностей по проблематике выявления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источников киберопасности и соответствующей реакции на них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методических рекомендаций для учителей начальных классов по включению вопросов  кибербезопасного поведения школьников в урочную и внеурочную деятельность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контрольно-измерительных материалов для определения уровня сформированности составляющих модели кибербезопасного поведения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015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 апробация технологических карт учебных занятий, сценариев воспитательных мероприятий, дидактических материалов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Октябрь-ноябрь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6148"/>
            <a:ext cx="5780964" cy="4180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ВАРИАТИВНАЯ ЧАСТЬ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60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018087"/>
          </a:xfrm>
        </p:spPr>
        <p:txBody>
          <a:bodyPr>
            <a:noAutofit/>
          </a:bodyPr>
          <a:lstStyle/>
          <a:p>
            <a:pPr marL="109537" indent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нормативная и научно-методическая база в образовательной организации для создания модели кибербезопасного поведения младших школьников;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концепция модели кибербезопасного поведения младших школьников;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рекомендации и контрольно-измерительные материалы (определяющие уровень сформированности составляющих модели кибербезопасного поведения) для учителей начальных классов по теме инновационного проекта разработана и реализована система практических навыков кибербезопасного поведения у младших школьников  и их родителей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расширено сетевое партнёрство как в регионе, так и за его пределами, направленное на распространение опыта инновационной деятельности в области формирование у младших школьников навыков кибербезопасного поведения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2"/>
          <p:cNvSpPr>
            <a:spLocks noGrp="1"/>
          </p:cNvSpPr>
          <p:nvPr>
            <p:ph type="title"/>
          </p:nvPr>
        </p:nvSpPr>
        <p:spPr>
          <a:xfrm>
            <a:off x="827584" y="133002"/>
            <a:ext cx="8002839" cy="7757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298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444" y="2348880"/>
            <a:ext cx="9125520" cy="960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«Гимназия №93 г. Челябинска имени Александра Фомича </a:t>
            </a:r>
            <a:r>
              <a:rPr lang="ru-RU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Гелича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spcBef>
                <a:spcPts val="0"/>
              </a:spcBef>
            </a:pPr>
            <a:endParaRPr lang="ru-R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60" y="116632"/>
            <a:ext cx="11029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872" y="72328"/>
            <a:ext cx="12294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5" y="50416"/>
            <a:ext cx="12030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88189" y="3284984"/>
            <a:ext cx="7200800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кибербезопасного поведения младших школьников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6208" y="5325008"/>
            <a:ext cx="8835868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Алексей Геннадьевич, заведующий лабораторией по научно-исследовательской и методической работе ГБУ ДПО ЧИППКРО, Машуков Александр Васильевич, заведующий учебно-методическим центром проектирования инноваций ГБУ ДПО ЧИППКРО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965" y="4245496"/>
            <a:ext cx="4160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Тарасенко Екатерина Владимировна, заместитель директора МАОУ «Гимназия №93 г. Челябинска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133" y="2577098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Щербакова Галина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231581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613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Wingdings 3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ИНВАРИАНТНАЯ ЧАСТЬ</vt:lpstr>
      <vt:lpstr>ВАРИАТИВНАЯ ЧАСТЬ</vt:lpstr>
      <vt:lpstr>РЕЗУЛЬТАТЫ ДЕЯТЕЛЬНОСТИ инновационной площадки В 2018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TarasenkoEV</dc:creator>
  <cp:lastModifiedBy>Pavel A. Safronov</cp:lastModifiedBy>
  <cp:revision>33</cp:revision>
  <dcterms:created xsi:type="dcterms:W3CDTF">2018-03-20T02:43:57Z</dcterms:created>
  <dcterms:modified xsi:type="dcterms:W3CDTF">2018-03-22T21:51:48Z</dcterms:modified>
</cp:coreProperties>
</file>