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0" r:id="rId4"/>
    <p:sldId id="271" r:id="rId5"/>
    <p:sldId id="272" r:id="rId6"/>
    <p:sldId id="267" r:id="rId7"/>
    <p:sldId id="258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FB50-ED99-4673-A919-524EB2D6962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42F2-E346-46C3-98E8-B98D5BA4D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62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FB50-ED99-4673-A919-524EB2D6962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42F2-E346-46C3-98E8-B98D5BA4D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91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FB50-ED99-4673-A919-524EB2D6962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42F2-E346-46C3-98E8-B98D5BA4D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55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FB50-ED99-4673-A919-524EB2D6962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42F2-E346-46C3-98E8-B98D5BA4D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1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FB50-ED99-4673-A919-524EB2D6962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42F2-E346-46C3-98E8-B98D5BA4D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00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FB50-ED99-4673-A919-524EB2D6962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42F2-E346-46C3-98E8-B98D5BA4D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2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FB50-ED99-4673-A919-524EB2D6962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42F2-E346-46C3-98E8-B98D5BA4D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40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FB50-ED99-4673-A919-524EB2D6962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42F2-E346-46C3-98E8-B98D5BA4D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47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FB50-ED99-4673-A919-524EB2D6962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42F2-E346-46C3-98E8-B98D5BA4D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42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FB50-ED99-4673-A919-524EB2D6962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42F2-E346-46C3-98E8-B98D5BA4D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43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FB50-ED99-4673-A919-524EB2D6962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42F2-E346-46C3-98E8-B98D5BA4D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0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FFB50-ED99-4673-A919-524EB2D6962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842F2-E346-46C3-98E8-B98D5BA4D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19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05ui.mob-edu.ru/u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05ui.mob-edu.ru/u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gz.ilmeny.ac.ru/RED_BOO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lk\Downloads\1617311551_7-p-fon-dlya-prezentatsii-shkol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2999"/>
            <a:ext cx="10364080" cy="69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29869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ЖИВУТ…</a:t>
            </a:r>
            <a:endParaRPr lang="ru-RU" sz="8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6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lk\Downloads\1617311551_7-p-fon-dlya-prezentatsii-shkol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9580" y="0"/>
            <a:ext cx="10364080" cy="69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2348880"/>
            <a:ext cx="67687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4-3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9-7=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10-2=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2+4=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-1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7-4=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3+4			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4+5=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395536" y="980728"/>
            <a:ext cx="7992887" cy="1008112"/>
            <a:chOff x="-252535" y="548680"/>
            <a:chExt cx="7992887" cy="10081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5" y="548680"/>
              <a:ext cx="5000236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9516"/>
            <a:stretch>
              <a:fillRect/>
            </a:stretch>
          </p:blipFill>
          <p:spPr bwMode="auto">
            <a:xfrm>
              <a:off x="4716016" y="548680"/>
              <a:ext cx="3024336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Заголовок 6"/>
          <p:cNvSpPr txBox="1">
            <a:spLocks/>
          </p:cNvSpPr>
          <p:nvPr/>
        </p:nvSpPr>
        <p:spPr>
          <a:xfrm>
            <a:off x="323528" y="980728"/>
            <a:ext cx="11521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/>
              <a:t>Ж</a:t>
            </a:r>
            <a:endParaRPr lang="ru-RU" sz="7200" dirty="0"/>
          </a:p>
        </p:txBody>
      </p:sp>
      <p:sp>
        <p:nvSpPr>
          <p:cNvPr id="35" name="Заголовок 6"/>
          <p:cNvSpPr txBox="1">
            <a:spLocks/>
          </p:cNvSpPr>
          <p:nvPr/>
        </p:nvSpPr>
        <p:spPr>
          <a:xfrm>
            <a:off x="1331640" y="980728"/>
            <a:ext cx="11521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/>
              <a:t>И</a:t>
            </a:r>
            <a:endParaRPr lang="ru-RU" sz="7200" dirty="0"/>
          </a:p>
        </p:txBody>
      </p:sp>
      <p:sp>
        <p:nvSpPr>
          <p:cNvPr id="36" name="Заголовок 6"/>
          <p:cNvSpPr txBox="1">
            <a:spLocks/>
          </p:cNvSpPr>
          <p:nvPr/>
        </p:nvSpPr>
        <p:spPr>
          <a:xfrm>
            <a:off x="2339752" y="980728"/>
            <a:ext cx="11521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/>
              <a:t>В</a:t>
            </a:r>
            <a:endParaRPr lang="ru-RU" sz="7200" dirty="0"/>
          </a:p>
        </p:txBody>
      </p:sp>
      <p:sp>
        <p:nvSpPr>
          <p:cNvPr id="37" name="Заголовок 6"/>
          <p:cNvSpPr txBox="1">
            <a:spLocks/>
          </p:cNvSpPr>
          <p:nvPr/>
        </p:nvSpPr>
        <p:spPr>
          <a:xfrm>
            <a:off x="3347864" y="980728"/>
            <a:ext cx="11521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/>
              <a:t>О</a:t>
            </a:r>
            <a:endParaRPr lang="ru-RU" sz="7200" dirty="0"/>
          </a:p>
        </p:txBody>
      </p:sp>
      <p:sp>
        <p:nvSpPr>
          <p:cNvPr id="38" name="Заголовок 6"/>
          <p:cNvSpPr txBox="1">
            <a:spLocks/>
          </p:cNvSpPr>
          <p:nvPr/>
        </p:nvSpPr>
        <p:spPr>
          <a:xfrm>
            <a:off x="4355976" y="980728"/>
            <a:ext cx="11521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/>
              <a:t>Т</a:t>
            </a:r>
            <a:endParaRPr lang="ru-RU" sz="7200" dirty="0"/>
          </a:p>
        </p:txBody>
      </p:sp>
      <p:sp>
        <p:nvSpPr>
          <p:cNvPr id="39" name="Заголовок 6"/>
          <p:cNvSpPr txBox="1">
            <a:spLocks/>
          </p:cNvSpPr>
          <p:nvPr/>
        </p:nvSpPr>
        <p:spPr>
          <a:xfrm>
            <a:off x="5292080" y="980728"/>
            <a:ext cx="11521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/>
              <a:t>Н</a:t>
            </a:r>
            <a:endParaRPr lang="ru-RU" sz="7200" dirty="0"/>
          </a:p>
        </p:txBody>
      </p:sp>
      <p:sp>
        <p:nvSpPr>
          <p:cNvPr id="40" name="Заголовок 6"/>
          <p:cNvSpPr txBox="1">
            <a:spLocks/>
          </p:cNvSpPr>
          <p:nvPr/>
        </p:nvSpPr>
        <p:spPr>
          <a:xfrm>
            <a:off x="6300192" y="980728"/>
            <a:ext cx="11521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/>
              <a:t>Ы</a:t>
            </a:r>
            <a:endParaRPr lang="ru-RU" sz="7200" dirty="0"/>
          </a:p>
        </p:txBody>
      </p:sp>
      <p:sp>
        <p:nvSpPr>
          <p:cNvPr id="41" name="Заголовок 6"/>
          <p:cNvSpPr txBox="1">
            <a:spLocks/>
          </p:cNvSpPr>
          <p:nvPr/>
        </p:nvSpPr>
        <p:spPr>
          <a:xfrm>
            <a:off x="7308304" y="980728"/>
            <a:ext cx="11521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/>
              <a:t>Е</a:t>
            </a:r>
            <a:endParaRPr lang="ru-RU" sz="7200" dirty="0"/>
          </a:p>
        </p:txBody>
      </p:sp>
      <p:sp>
        <p:nvSpPr>
          <p:cNvPr id="42" name="Заголовок 6"/>
          <p:cNvSpPr txBox="1">
            <a:spLocks/>
          </p:cNvSpPr>
          <p:nvPr/>
        </p:nvSpPr>
        <p:spPr>
          <a:xfrm>
            <a:off x="251520" y="5301208"/>
            <a:ext cx="648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7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r="9374"/>
          <a:stretch>
            <a:fillRect/>
          </a:stretch>
        </p:blipFill>
        <p:spPr bwMode="auto">
          <a:xfrm>
            <a:off x="611560" y="4869160"/>
            <a:ext cx="738906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73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lk\Downloads\1617311551_7-p-fon-dlya-prezentatsii-shkola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0"/>
          <a:stretch/>
        </p:blipFill>
        <p:spPr bwMode="auto">
          <a:xfrm>
            <a:off x="-295276" y="-12999"/>
            <a:ext cx="9758747" cy="69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i="1" u="sng" dirty="0">
                <a:hlinkClick r:id="rId3"/>
              </a:rPr>
              <a:t>https://k05ui.mob-edu.ru/ui/#/bookshelf/course/231/topic/266/lesson/807</a:t>
            </a:r>
            <a:r>
              <a:rPr lang="ru-RU" sz="1800" i="1" dirty="0"/>
              <a:t> </a:t>
            </a: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6" t="16082" r="25809" b="8191"/>
          <a:stretch/>
        </p:blipFill>
        <p:spPr bwMode="auto">
          <a:xfrm>
            <a:off x="179512" y="764704"/>
            <a:ext cx="8676456" cy="54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35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lk\Downloads\1617311551_7-p-fon-dlya-prezentatsii-shkola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0"/>
          <a:stretch/>
        </p:blipFill>
        <p:spPr bwMode="auto">
          <a:xfrm>
            <a:off x="-295276" y="-12999"/>
            <a:ext cx="9758747" cy="69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i="1" u="sng" dirty="0">
                <a:hlinkClick r:id="rId3"/>
              </a:rPr>
              <a:t>https://k05ui.mob-edu.ru/ui/#/bookshelf/course/231/topic/266/lesson/807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517" t="23881" r="26995" b="22388"/>
          <a:stretch>
            <a:fillRect/>
          </a:stretch>
        </p:blipFill>
        <p:spPr bwMode="auto">
          <a:xfrm>
            <a:off x="0" y="980728"/>
            <a:ext cx="924102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28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lk\Downloads\1617311551_7-p-fon-dlya-prezentatsii-shkola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0"/>
          <a:stretch/>
        </p:blipFill>
        <p:spPr bwMode="auto">
          <a:xfrm>
            <a:off x="-295276" y="-12999"/>
            <a:ext cx="9758747" cy="69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3114" y="260648"/>
            <a:ext cx="2880320" cy="85010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группа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843808" y="260648"/>
            <a:ext cx="288032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868144" y="260648"/>
            <a:ext cx="288032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s://mdrussia.ru/uploads/monthly_2017_11/PA250120.JPG.089ec1b3c5381ff8fde6b60593608d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26" t="22502" r="7367"/>
          <a:stretch/>
        </p:blipFill>
        <p:spPr bwMode="auto">
          <a:xfrm>
            <a:off x="-15205" y="1178049"/>
            <a:ext cx="2919879" cy="26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tudychinese.ru/content/dictionary/pictures/26/133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5" r="11232" b="5716"/>
          <a:stretch/>
        </p:blipFill>
        <p:spPr bwMode="auto">
          <a:xfrm>
            <a:off x="-15205" y="3954760"/>
            <a:ext cx="290061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thumbs.dreamstime.com/b/%D1%83%D1%88%D0%B8-%D0%BA%D1%80%D0%BE-%D0%B8%D0%BA%D0%B0-490009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9" name="Picture 7" descr="C:\Users\shelk\Desktop\уши-кро-ика-4900097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03"/>
          <a:stretch/>
        </p:blipFill>
        <p:spPr bwMode="auto">
          <a:xfrm>
            <a:off x="3064768" y="1268760"/>
            <a:ext cx="24384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https://sun9-59.userapi.com/impg/NFDOwKYVbNEMNswtX4rOQIa5XvG4V1dJquFtOA/hSnAw42QUQY.jpg?size=1024x678&amp;quality=96&amp;sign=7c6df32d741136aadfd1bccfa0a30617&amp;c_uniq_tag=q2bhFcwLt4R9qYWeXXZlITPJ3iElrXav86pU-AUKEaU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225"/>
          <a:stretch/>
        </p:blipFill>
        <p:spPr bwMode="auto">
          <a:xfrm>
            <a:off x="3064768" y="3645024"/>
            <a:ext cx="22637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https://i.pinimg.com/736x/1f/ee/b5/1feeb5d53523092651a12d46f76b2ac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3800"/>
          <a:stretch/>
        </p:blipFill>
        <p:spPr bwMode="auto">
          <a:xfrm>
            <a:off x="6166100" y="1054697"/>
            <a:ext cx="2284408" cy="57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28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lk\Downloads\1617311551_7-p-fon-dlya-prezentatsii-shkola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0"/>
          <a:stretch/>
        </p:blipFill>
        <p:spPr bwMode="auto">
          <a:xfrm>
            <a:off x="-295276" y="-12999"/>
            <a:ext cx="9758747" cy="69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030" y="569902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http://igz.ilmeny.ac.ru/RED_BOOK/</a:t>
            </a:r>
            <a:r>
              <a:rPr lang="ru-RU" dirty="0"/>
              <a:t>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8" t="15035" r="23804"/>
          <a:stretch/>
        </p:blipFill>
        <p:spPr bwMode="auto">
          <a:xfrm>
            <a:off x="1691680" y="260648"/>
            <a:ext cx="55243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41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lk\Downloads\1617311551_7-p-fon-dlya-prezentatsii-shkol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2999"/>
            <a:ext cx="10364080" cy="69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://igz.ilmeny.ac.ru/RED_BOOK/images/jiv_mlek_hishnik_norka_evropeika_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926" y="980729"/>
            <a:ext cx="299327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nimalreader.ru/wp-content/uploads/2015/10/evropejskaja-norka-postavshhik-damskih-shub-animal-reader.-ru-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404664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6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lk\Downloads\1617311551_7-p-fon-dlya-prezentatsii-shkol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2999"/>
            <a:ext cx="10364080" cy="69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3645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7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37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КАК ЖИВУТ…</vt:lpstr>
      <vt:lpstr>Слайд 2</vt:lpstr>
      <vt:lpstr>https://k05ui.mob-edu.ru/ui/#/bookshelf/course/231/topic/266/lesson/807 </vt:lpstr>
      <vt:lpstr>https://k05ui.mob-edu.ru/ui/#/bookshelf/course/231/topic/266/lesson/807</vt:lpstr>
      <vt:lpstr>1 группа</vt:lpstr>
      <vt:lpstr>http://igz.ilmeny.ac.ru/RED_BOOK/ </vt:lpstr>
      <vt:lpstr>Слайд 7</vt:lpstr>
      <vt:lpstr>Спасибо за работу!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МБОУ ЦППРК</cp:lastModifiedBy>
  <cp:revision>15</cp:revision>
  <dcterms:created xsi:type="dcterms:W3CDTF">2022-10-29T16:43:01Z</dcterms:created>
  <dcterms:modified xsi:type="dcterms:W3CDTF">2022-11-01T07:45:38Z</dcterms:modified>
</cp:coreProperties>
</file>