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73" r:id="rId18"/>
    <p:sldId id="278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>
        <p:scale>
          <a:sx n="70" d="100"/>
          <a:sy n="70" d="100"/>
        </p:scale>
        <p:origin x="-13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5624842033634685"/>
          <c:y val="0.14196366079677494"/>
          <c:w val="0.30799893068922013"/>
          <c:h val="0.78847174395202058"/>
        </c:manualLayout>
      </c:layout>
      <c:pieChart>
        <c:varyColors val="1"/>
        <c:ser>
          <c:idx val="0"/>
          <c:order val="0"/>
          <c:explosion val="68"/>
          <c:dPt>
            <c:idx val="1"/>
            <c:explosion val="54"/>
          </c:dPt>
          <c:dLbls>
            <c:dLbl>
              <c:idx val="0"/>
              <c:layout>
                <c:manualLayout>
                  <c:x val="2.6257655293088372E-3"/>
                  <c:y val="2.3718780232120432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5.6465684844950181E-3"/>
                  <c:y val="-8.221892487969366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Лист1!$A$1:$A$2</c:f>
              <c:strCache>
                <c:ptCount val="2"/>
                <c:pt idx="0">
                  <c:v>щербет калориясы</c:v>
                </c:pt>
                <c:pt idx="1">
                  <c:v>6-10 жас қажет калория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1398</c:v>
                </c:pt>
                <c:pt idx="1">
                  <c:v>2350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gradFill rotWithShape="1">
      <a:gsLst>
        <a:gs pos="0">
          <a:schemeClr val="accent1">
            <a:tint val="70000"/>
            <a:satMod val="130000"/>
          </a:schemeClr>
        </a:gs>
        <a:gs pos="43000">
          <a:schemeClr val="accent1">
            <a:tint val="44000"/>
            <a:satMod val="165000"/>
          </a:schemeClr>
        </a:gs>
        <a:gs pos="93000">
          <a:schemeClr val="accent1">
            <a:tint val="15000"/>
            <a:satMod val="165000"/>
          </a:schemeClr>
        </a:gs>
        <a:gs pos="100000">
          <a:schemeClr val="accent1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1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1">
          <a:shade val="9000"/>
          <a:satMod val="105000"/>
          <a:alpha val="4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0.80909</cdr:x>
      <cdr:y>0.3642</cdr:y>
    </cdr:from>
    <cdr:to>
      <cdr:x>1</cdr:x>
      <cdr:y>1</cdr:y>
    </cdr:to>
    <cdr:pic>
      <cdr:nvPicPr>
        <cdr:cNvPr id="2" name="Picture 2" descr="C:\Users\учитель\Pictures\фоны\9829752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86658" y="2643206"/>
          <a:ext cx="1500184" cy="1589701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572560" cy="7143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algn="ctr" fontAlgn="base">
              <a:spcAft>
                <a:spcPct val="0"/>
              </a:spcAft>
            </a:pPr>
            <a:r>
              <a:rPr lang="kk-KZ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Ғылыми  жұмысымыздың    тақырыбы:</a:t>
            </a:r>
            <a:endParaRPr lang="kk-KZ" sz="32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428736"/>
            <a:ext cx="8143932" cy="10715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kk-KZ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“ұлттық тағамы  және қытай өнімдерінің тағамдарын салыстырмалы  талдауы”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cap="all" dirty="0" smtClean="0"/>
              <a:t> 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Picture 8" descr="C:\Users\учитель\Desktop\МОНСИ и ДИЛЯРА\571502df742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357562"/>
            <a:ext cx="314327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9" descr="C:\Users\учитель\Desktop\МОНСИ и ДИЛЯРА\bcf57006a185d999ecbca12615ec7d08_p2.jpg"/>
          <p:cNvPicPr>
            <a:picLocks noChangeAspect="1" noChangeArrowheads="1"/>
          </p:cNvPicPr>
          <p:nvPr/>
        </p:nvPicPr>
        <p:blipFill>
          <a:blip r:embed="rId3"/>
          <a:srcRect l="4515" r="10318"/>
          <a:stretch>
            <a:fillRect/>
          </a:stretch>
        </p:blipFill>
        <p:spPr bwMode="auto">
          <a:xfrm>
            <a:off x="5000628" y="3308480"/>
            <a:ext cx="3373220" cy="2317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учитель\Desktop\МОНСИ и ДИЛЯРА\картинки\flag (96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43182"/>
            <a:ext cx="1643074" cy="1004348"/>
          </a:xfrm>
          <a:prstGeom prst="rect">
            <a:avLst/>
          </a:prstGeom>
          <a:noFill/>
        </p:spPr>
      </p:pic>
      <p:pic>
        <p:nvPicPr>
          <p:cNvPr id="7" name="Picture 1" descr="C:\Users\учитель\Desktop\МОНСИ и ДИЛЯРА\картинки\Animated Flag Chin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4456" y="2571744"/>
            <a:ext cx="1649544" cy="108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5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2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Чупа – чупске қосылатын зиянды қосылғыштар.</a:t>
            </a:r>
            <a:r>
              <a:rPr lang="ru-RU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071546"/>
            <a:ext cx="6143668" cy="57150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E102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Тартразин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714488"/>
            <a:ext cx="6143668" cy="57150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E103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Алканет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алканин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2357430"/>
            <a:ext cx="6143668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E104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Жёлтый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хинолиновый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000372"/>
            <a:ext cx="607223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E105 Жёлтый прочный AB, жёлтый кислотный G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3643314"/>
            <a:ext cx="6072230" cy="57150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E122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Азорубин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кармуазин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286256"/>
            <a:ext cx="6072230" cy="500066"/>
          </a:xfrm>
          <a:prstGeom prst="roundRect">
            <a:avLst>
              <a:gd name="adj" fmla="val 262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E123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Амарант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4786322"/>
            <a:ext cx="607223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E127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Эритрозин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5429264"/>
            <a:ext cx="6000792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621натрий глутамат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C:\Users\учитель\Desktop\МОНСИ и ДИЛЯРА\1394803529_gtimage.jpg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3996" t="6149" r="2950" b="1613"/>
          <a:stretch>
            <a:fillRect/>
          </a:stretch>
        </p:blipFill>
        <p:spPr bwMode="auto">
          <a:xfrm>
            <a:off x="6858016" y="1071546"/>
            <a:ext cx="201900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" descr="C:\Users\учитель\Desktop\МОНСИ и ДИЛЯРА\№15 ОМ ОМИРЖАН Т\image_562910101911252221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071810"/>
            <a:ext cx="214314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Ұлттық тағамымыз – құрттың бала ағзасына пайдасы</a:t>
            </a:r>
            <a:r>
              <a:rPr lang="ru-RU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357298"/>
            <a:ext cx="5429288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кг құрт жасау үшін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857224" y="2071678"/>
            <a:ext cx="1785950" cy="642942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Сүт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2857496"/>
            <a:ext cx="1428760" cy="571504"/>
          </a:xfrm>
          <a:prstGeom prst="roundRect">
            <a:avLst>
              <a:gd name="adj" fmla="val 190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204 ккал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71868" y="2071678"/>
            <a:ext cx="1785950" cy="71438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Тұз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2928934"/>
            <a:ext cx="142876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ккал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643314"/>
            <a:ext cx="5715776" cy="29289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" name="Picture 2" descr="C:\Users\учитель\Desktop\МОНСИ и ДИЛЯРА\i (6).jpg"/>
          <p:cNvPicPr>
            <a:picLocks noChangeAspect="1" noChangeArrowheads="1"/>
          </p:cNvPicPr>
          <p:nvPr/>
        </p:nvPicPr>
        <p:blipFill>
          <a:blip r:embed="rId3"/>
          <a:srcRect r="13063"/>
          <a:stretch>
            <a:fillRect/>
          </a:stretch>
        </p:blipFill>
        <p:spPr bwMode="auto">
          <a:xfrm>
            <a:off x="7286644" y="1357298"/>
            <a:ext cx="979661" cy="768574"/>
          </a:xfrm>
          <a:prstGeom prst="rect">
            <a:avLst/>
          </a:prstGeom>
          <a:noFill/>
        </p:spPr>
      </p:pic>
      <p:pic>
        <p:nvPicPr>
          <p:cNvPr id="12" name="Picture 5" descr="C:\Users\учитель\Desktop\МОНСИ и ДИЛЯРА\1394803529_gtimage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 l="55618" t="6149" r="2950" b="1613"/>
          <a:stretch>
            <a:fillRect/>
          </a:stretch>
        </p:blipFill>
        <p:spPr bwMode="auto">
          <a:xfrm>
            <a:off x="8215338" y="1357298"/>
            <a:ext cx="573365" cy="768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7750991" y="2035959"/>
            <a:ext cx="357190" cy="2857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8036743" y="1893083"/>
            <a:ext cx="357190" cy="2857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1" descr="C:\Users\учитель\Desktop\МОНСИ и ДИЛЯРА\№15 ОМ ОМИРЖАН Т\tvorog-prigotov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785926"/>
            <a:ext cx="1069387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3" descr="C:\Users\учитель\Desktop\МОНСИ и ДИЛЯРА\картинки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357430"/>
            <a:ext cx="1207460" cy="1095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C:\Users\учитель\Desktop\МОНСИ и ДИЛЯРА\картинки\71803.jpg"/>
          <p:cNvPicPr>
            <a:picLocks noChangeAspect="1" noChangeArrowheads="1"/>
          </p:cNvPicPr>
          <p:nvPr/>
        </p:nvPicPr>
        <p:blipFill>
          <a:blip r:embed="rId6">
            <a:lum bright="20000"/>
          </a:blip>
          <a:srcRect l="14844" t="22156" r="21094"/>
          <a:stretch>
            <a:fillRect/>
          </a:stretch>
        </p:blipFill>
        <p:spPr bwMode="auto">
          <a:xfrm>
            <a:off x="6286512" y="3462897"/>
            <a:ext cx="2643206" cy="1894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" descr="C:\Users\учитель\Pictures\фоны\982975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5268299"/>
            <a:ext cx="1500184" cy="158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«Қуырылған қант және чупа - чупсты сүйсініп жейтін балалар».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643050"/>
            <a:ext cx="8286808" cy="49292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100" b="1" i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«Жент пен щербетті сүйсініп жейтін балалар»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714488"/>
            <a:ext cx="8358246" cy="49292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kk-KZ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 тағамдары                      Қытай өнімдері</a:t>
            </a:r>
            <a:br>
              <a:rPr lang="kk-KZ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482442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Қуырылған сары қантта                       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Чупа – чупске қосылатын зиянды </a:t>
            </a: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құрамындағы қосылғыш                                              қосылғыштар  </a:t>
            </a:r>
          </a:p>
          <a:p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Қантта – 100гр 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125 мл</a:t>
            </a:r>
            <a:r>
              <a:rPr lang="kk-KZ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399калорий</a:t>
            </a:r>
            <a:r>
              <a:rPr lang="kk-KZ" sz="21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Чупа -чупста  100гр 300калорий </a:t>
            </a:r>
          </a:p>
          <a:p>
            <a:pPr>
              <a:buNone/>
            </a:pPr>
            <a:r>
              <a:rPr lang="kk-KZ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Сүтте – 100гр 100мл   118 калорий              Е 102 Тартразин                                                                                              </a:t>
            </a:r>
          </a:p>
          <a:p>
            <a:pPr>
              <a:buNone/>
            </a:pPr>
            <a:r>
              <a:rPr lang="kk-KZ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Қаймақта – 100гр 100мл 115калор              Е 103 Алканет, алканин                                                                                                         </a:t>
            </a:r>
          </a:p>
          <a:p>
            <a:pPr>
              <a:buNone/>
            </a:pPr>
            <a:r>
              <a:rPr lang="kk-KZ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en-US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E104 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Жёлтый </a:t>
            </a:r>
            <a:r>
              <a:rPr lang="ru-RU" sz="21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хинолиновый</a:t>
            </a:r>
            <a:endParaRPr lang="kk-KZ" sz="21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en-US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E104 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Жёлтый </a:t>
            </a:r>
            <a:r>
              <a:rPr lang="ru-RU" sz="21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хинолиновый</a:t>
            </a:r>
            <a:endParaRPr lang="ru-RU" sz="21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E105 Жёлтый прочный AB, 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жёлтый кислотный G</a:t>
            </a:r>
          </a:p>
          <a:p>
            <a:pPr>
              <a:buNone/>
            </a:pPr>
            <a:r>
              <a:rPr lang="kk-KZ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en-US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E122 </a:t>
            </a:r>
            <a:r>
              <a:rPr lang="ru-RU" sz="21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Азорубин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кармуазин</a:t>
            </a:r>
            <a:endParaRPr lang="ru-RU" sz="21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en-US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E123 </a:t>
            </a: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Амарант</a:t>
            </a:r>
          </a:p>
          <a:p>
            <a:endParaRPr lang="ru-RU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endParaRPr lang="ru-RU" sz="21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596" y="221455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143108" y="3714752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учитель\Pictures\фоны\98297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6778" y="5286388"/>
            <a:ext cx="1624378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Жент                     шербет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Жентте -100гр, 391ккал                   Шербетте -100гр, 417калория   </a:t>
            </a:r>
          </a:p>
          <a:p>
            <a:pPr>
              <a:buFont typeface="Arial" pitchFamily="34" charset="0"/>
              <a:buChar char="•"/>
            </a:pPr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Белки – 10гр                                       Белки – 7,3гр, 29 калория               </a:t>
            </a:r>
          </a:p>
          <a:p>
            <a:pPr>
              <a:buFont typeface="Arial" pitchFamily="34" charset="0"/>
              <a:buChar char="•"/>
            </a:pPr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Жиры – 18гр                                       Жиры – 14,7 гр, 132 калория</a:t>
            </a:r>
          </a:p>
          <a:p>
            <a:pPr>
              <a:buFont typeface="Arial" pitchFamily="34" charset="0"/>
              <a:buChar char="•"/>
            </a:pPr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Углеводы  - 51 гр                               Углеводы – 66,2 гр, 265 калория</a:t>
            </a:r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Қант  -145 калорий</a:t>
            </a:r>
          </a:p>
          <a:p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Май -137 калорий</a:t>
            </a:r>
          </a:p>
          <a:p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Мейіз- 78 калорий 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2393935" y="3179761"/>
            <a:ext cx="3856858" cy="7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учитель\Pictures\фоны\98297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268299"/>
            <a:ext cx="1500184" cy="158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42942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Қуырылған бидай               кытай тағамы кириешки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25305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k-KZ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Бидай – 100гр 661 калория                                   Кириешкада - 100гр 386 калорий</a:t>
            </a:r>
          </a:p>
          <a:p>
            <a:r>
              <a:rPr lang="kk-KZ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Бидай құрамында тиамин (0,4-0,7 мг/%),                       Белки – 10,1  гр</a:t>
            </a:r>
          </a:p>
          <a:p>
            <a:r>
              <a:rPr lang="kk-KZ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рибофлавин (шамамен 0,2 мг/%),                                     Жиры  - 8,4  гр</a:t>
            </a:r>
          </a:p>
          <a:p>
            <a:r>
              <a:rPr lang="kk-KZ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никотинамид (2-5 мг/%),                                                    Углеводы – 67,7 гр</a:t>
            </a:r>
          </a:p>
          <a:p>
            <a:r>
              <a:rPr lang="kk-KZ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пиридоксин (шамамен 0,5 мг/%),</a:t>
            </a:r>
          </a:p>
          <a:p>
            <a:r>
              <a:rPr lang="kk-KZ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патотен мен парааминобензой</a:t>
            </a:r>
          </a:p>
          <a:p>
            <a:r>
              <a:rPr lang="kk-KZ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қышқылы, инозит, биотин</a:t>
            </a:r>
          </a:p>
          <a:p>
            <a:r>
              <a:rPr lang="kk-KZ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және басқа да В </a:t>
            </a:r>
          </a:p>
          <a:p>
            <a:r>
              <a:rPr lang="kk-KZ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Тобының витаминдері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678893" y="3321843"/>
            <a:ext cx="43577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учитель\Pictures\фоны\98297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268299"/>
            <a:ext cx="1500184" cy="158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kk-KZ" sz="3200" b="1" i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Ғылыми  жұмысымыздың қорытындысы</a:t>
            </a:r>
            <a:endParaRPr lang="ru-RU" sz="3200" b="1" u="sng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5357850"/>
          </a:xfrm>
        </p:spPr>
        <p:txBody>
          <a:bodyPr>
            <a:normAutofit/>
          </a:bodyPr>
          <a:lstStyle/>
          <a:p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Ғылыми жұмысымызды қорытындылай келе түрлі басқа елдердің тағамында жеп, бірақ олардың қаншалықты зияндығы болса азайтып, ал ұлттық табиғи тағамдарымызды әрі қарай жаңғыртсақ деген ойымыз бар.</a:t>
            </a:r>
          </a:p>
          <a:p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Сондай –ақ,  біз өзіміздің бала күнімізде жеген қуырылған сары қанттымызбен қытай тәттісі чупа –чупысымен салыстырдық Қуырылған қант табиғи түрінде жасалады, онда ешқандай да химиялық  қосылғыштар қосылмайды ,бірақ   қанттың  қалориясы  көп .</a:t>
            </a:r>
          </a:p>
          <a:p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Чупа –чупске келер  болсақ,  онда өте зиянды химиялық қосылғыштар көп,  өйткені ол жасанды  өнім . Оқушылардың ағзасына  әкелер зияны көп .  Неліктен , Қытай өнімдері  кең таралған?  Себебі  оның құндылығы  мен бағасы арзан, сондықтан балалар оны сатып алып жейді. </a:t>
            </a:r>
          </a:p>
          <a:p>
            <a:endParaRPr lang="kk-KZ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b="1" i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Ғылыми  жұмысымыздың ұсынысы</a:t>
            </a:r>
            <a:r>
              <a:rPr lang="ru-RU" sz="5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Ғылыми  жұмысымызды қорытындылай келе түрлі  өзге  елдердің тағамдарын  жеп, бірақ  өз тағамымызды құрметтейік”  деп замануи балаларымызға  өзіміздің шығарған  мақаламыздан бастағымыз келіп отырмыз.</a:t>
            </a:r>
          </a:p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Біздің  ұсынып отырған ұсынысымыз , егер де жоғарыдағы Үкімет басшылығы жағынан, мектеп мұғалімдері жағынан, отбасында да насихат жүргізілсе, сонда  бұл өзге тағамдардың орнына өзіміздің ұлттық тағамдарымызды  кең таралып   қолданысқа  енгізсе   деп ойлаймыз.</a:t>
            </a:r>
            <a:r>
              <a:rPr lang="kk-KZ" i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kk-KZ" sz="3200" b="1" i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Ғылыми  жұмысымыздың қорытындысы</a:t>
            </a:r>
            <a:endParaRPr lang="ru-RU" sz="3200" b="1" u="sng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71504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«Қолда бар алтынның қадірін білейік!».</a:t>
            </a:r>
            <a:endParaRPr lang="kk-KZ" sz="3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учитель\Desktop\МОНСИ и ДИЛЯРА\картинки\image.jpg"/>
          <p:cNvPicPr>
            <a:picLocks noChangeAspect="1" noChangeArrowheads="1"/>
          </p:cNvPicPr>
          <p:nvPr/>
        </p:nvPicPr>
        <p:blipFill>
          <a:blip r:embed="rId2"/>
          <a:srcRect b="7706"/>
          <a:stretch>
            <a:fillRect/>
          </a:stretch>
        </p:blipFill>
        <p:spPr bwMode="auto">
          <a:xfrm>
            <a:off x="285720" y="2000240"/>
            <a:ext cx="3608262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" descr="C:\Users\учитель\Desktop\МОНСИ и ДИЛЯРА\картинки\w_baKTgCBqQ.jpg"/>
          <p:cNvPicPr>
            <a:picLocks noChangeAspect="1" noChangeArrowheads="1"/>
          </p:cNvPicPr>
          <p:nvPr/>
        </p:nvPicPr>
        <p:blipFill>
          <a:blip r:embed="rId3"/>
          <a:srcRect t="6897" b="13792"/>
          <a:stretch>
            <a:fillRect/>
          </a:stretch>
        </p:blipFill>
        <p:spPr bwMode="auto">
          <a:xfrm>
            <a:off x="4214810" y="2143116"/>
            <a:ext cx="1625198" cy="1718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учитель\Desktop\МОНСИ и ДИЛЯРА\картинки\maska-dlya-tela-iz-kefi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000240"/>
            <a:ext cx="218446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C:\Users\учитель\Desktop\МОНСИ и ДИЛЯРА\№15 ОМ ОМИРЖАН Т\08c5317bb97d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500570"/>
            <a:ext cx="6382070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dirty="0" smtClean="0"/>
              <a:t> </a:t>
            </a:r>
            <a:r>
              <a:rPr lang="kk-KZ" b="1" dirty="0" smtClean="0">
                <a:solidFill>
                  <a:srgbClr val="FF0000"/>
                </a:solidFill>
              </a:rPr>
              <a:t>Зерттеу мақсаты:</a:t>
            </a:r>
            <a:r>
              <a:rPr lang="kk-KZ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70823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 тағам мен Қытай тағамдарының бала ағзасының  денсаулығына  пайдасы мен зиянын   салыстыру арқылы көрсету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:\Users\учитель\Desktop\МОНСИ и ДИЛЯРА\571502df742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857628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9" descr="C:\Users\учитель\Desktop\МОНСИ и ДИЛЯРА\bcf57006a185d999ecbca12615ec7d08_p2.jpg"/>
          <p:cNvPicPr>
            <a:picLocks noChangeAspect="1" noChangeArrowheads="1"/>
          </p:cNvPicPr>
          <p:nvPr/>
        </p:nvPicPr>
        <p:blipFill>
          <a:blip r:embed="rId3"/>
          <a:srcRect l="4515" r="10318"/>
          <a:stretch>
            <a:fillRect/>
          </a:stretch>
        </p:blipFill>
        <p:spPr bwMode="auto">
          <a:xfrm>
            <a:off x="5072066" y="3929066"/>
            <a:ext cx="3158906" cy="2170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учитель\Desktop\МОНСИ и ДИЛЯРА\картинки\flag (96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143248"/>
            <a:ext cx="1643074" cy="1004348"/>
          </a:xfrm>
          <a:prstGeom prst="rect">
            <a:avLst/>
          </a:prstGeom>
          <a:noFill/>
        </p:spPr>
      </p:pic>
      <p:pic>
        <p:nvPicPr>
          <p:cNvPr id="8" name="Picture 1" descr="C:\Users\учитель\Desktop\МОНСИ и ДИЛЯРА\картинки\Animated Flag Chin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143248"/>
            <a:ext cx="1649544" cy="108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Зерттеудің міндеттері: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70823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-Қытай тағамы мен ұлттық тағамдарының шығу          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тарихымен танысу;</a:t>
            </a:r>
            <a:b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Қытай тағамдарының қаншалықты жиі пайдалану мен 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сүйікті  тамақтануын анықтау мақсатында мектеп 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оқушылары арасында сауалнама жүргізу.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Ұлттық және  Қытай тағамдарының дайындау   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барысында оның    құрамымен, адам ағызасына     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зияны мен пайдасын салыстыру;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-Газдалған сусынмен іс-тәжірибе жасау.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Қорытынды жасау.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учитель\Pictures\фоны\98297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072074"/>
            <a:ext cx="1500184" cy="158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Зерттеудің өзектілігі: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543956" cy="477966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Қытай өнімдерінің зиянын тәжірибе арқылы дәлелдеп, оқушылар арасында үгіт жүргізу арқылы қолданушылар санын азайту.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учитель\Pictures\фоны\98297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072074"/>
            <a:ext cx="1500184" cy="158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2864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Егер,   Қытай еліңнен тасмалданатын  өнімді  қатаң  бақылауға алса, онда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  өнімдердің пайдалануы артта ма?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учитель\Pictures\фоны\98297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072074"/>
            <a:ext cx="1500184" cy="158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Зерттеу жұмысының әдістемесі: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543956" cy="477966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ғылыми - әдебиеттерге шолу жасау;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салыстырмалы талдау жүргізу;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тәжірибелер жүргізу;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оқушылар арасында сауалнамалар жүргізу;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учитель\Pictures\фоны\98297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072074"/>
            <a:ext cx="1500184" cy="158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1038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 қоспаларына тоқтала кетсек: қант, сүт, жаңғақ, қойылтылған сүт, май, бал, мейіз.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224" y="1935163"/>
            <a:ext cx="7500990" cy="45656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" name="Picture 9" descr="C:\Users\учитель\Desktop\МОНСИ и ДИЛЯРА\turkish-deligh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257176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85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Шербетт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ің адам ағзасына пайдасы мен зияны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3143248"/>
          <a:ext cx="878687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285984" y="1214422"/>
            <a:ext cx="1785950" cy="642942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Қант диабеті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1214422"/>
            <a:ext cx="1785950" cy="642942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Бауыр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2357430"/>
            <a:ext cx="1785950" cy="642942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4744" y="2285992"/>
            <a:ext cx="1785950" cy="642942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Бүйрек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214554"/>
            <a:ext cx="1785950" cy="642942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Тәттіден  аллергия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5" idx="3"/>
            <a:endCxn id="6" idx="1"/>
          </p:cNvCxnSpPr>
          <p:nvPr/>
        </p:nvCxnSpPr>
        <p:spPr>
          <a:xfrm>
            <a:off x="4071934" y="1535893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2"/>
            <a:endCxn id="7" idx="0"/>
          </p:cNvCxnSpPr>
          <p:nvPr/>
        </p:nvCxnSpPr>
        <p:spPr>
          <a:xfrm rot="5400000">
            <a:off x="2393141" y="1571612"/>
            <a:ext cx="500066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00364" y="2571744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00694" y="2571744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9" idx="0"/>
          </p:cNvCxnSpPr>
          <p:nvPr/>
        </p:nvCxnSpPr>
        <p:spPr>
          <a:xfrm>
            <a:off x="5929322" y="1857364"/>
            <a:ext cx="1107289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6" descr="C:\Users\учитель\Desktop\МОНСИ и ДИЛЯРА\картинки\untitled-1-380x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1785950" cy="1198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" name="Picture 9" descr="C:\Users\учитель\Desktop\МОНСИ и ДИЛЯРА\turkish-deligh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071546"/>
            <a:ext cx="1619261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кг женттегі түрлі қоспалар  </a:t>
            </a:r>
            <a:b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000100" y="1000108"/>
            <a:ext cx="1785950" cy="642942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Қант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714744" y="1000108"/>
            <a:ext cx="1785950" cy="642942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429388" y="1000108"/>
            <a:ext cx="1785950" cy="642942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Мейіз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1857364"/>
            <a:ext cx="142876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145 ккал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9058" y="1857364"/>
            <a:ext cx="1428760" cy="57150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137 ккал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40" y="1857364"/>
            <a:ext cx="142876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 ккал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500858" cy="389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Users\учитель\Desktop\МОНСИ и ДИЛЯРА\№15 ОМ ОМИРЖАН Т\1607933_48273-640x480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7626" y="4929198"/>
            <a:ext cx="2952738" cy="1928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C:\Users\учитель\Pictures\фоны\98297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072074"/>
            <a:ext cx="1500184" cy="158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614</Words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Ғылыми  жұмысымыздың    тақырыбы:</vt:lpstr>
      <vt:lpstr> Зерттеу мақсаты: </vt:lpstr>
      <vt:lpstr>Зерттеудің міндеттері: </vt:lpstr>
      <vt:lpstr>Зерттеудің өзектілігі: </vt:lpstr>
      <vt:lpstr>Гипотеза: </vt:lpstr>
      <vt:lpstr>Зерттеу жұмысының әдістемесі: </vt:lpstr>
      <vt:lpstr>Олардың қоспаларына тоқтала кетсек: қант, сүт, жаңғақ, қойылтылған сүт, май, бал, мейіз.</vt:lpstr>
      <vt:lpstr>Шербеттің адам ағзасына пайдасы мен зияны </vt:lpstr>
      <vt:lpstr>1 кг женттегі түрлі қоспалар   </vt:lpstr>
      <vt:lpstr> Чупа – чупске қосылатын зиянды қосылғыштар. </vt:lpstr>
      <vt:lpstr>      Ұлттық тағамымыз – құрттың бала ағзасына пайдасы </vt:lpstr>
      <vt:lpstr>«Қуырылған қант және чупа - чупсты сүйсініп жейтін балалар». </vt:lpstr>
      <vt:lpstr> «Жент пен щербетті сүйсініп жейтін балалар» </vt:lpstr>
      <vt:lpstr>               Ұлттық тағамдары                      Қытай өнімдері  </vt:lpstr>
      <vt:lpstr>       Жент                     шербет </vt:lpstr>
      <vt:lpstr>  Қуырылған бидай               кытай тағамы кириешки</vt:lpstr>
      <vt:lpstr>Ғылыми  жұмысымыздың қорытындысы</vt:lpstr>
      <vt:lpstr>Ғылыми  жұмысымыздың ұсынысы </vt:lpstr>
      <vt:lpstr>Ғылыми  жұмысымыздың қорытындысы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Ғылыми жұмысымыздың    тақырыбы:</dc:title>
  <dc:creator>admin</dc:creator>
  <cp:lastModifiedBy>admin</cp:lastModifiedBy>
  <cp:revision>93</cp:revision>
  <dcterms:created xsi:type="dcterms:W3CDTF">2018-02-25T06:29:46Z</dcterms:created>
  <dcterms:modified xsi:type="dcterms:W3CDTF">2018-03-10T02:29:24Z</dcterms:modified>
</cp:coreProperties>
</file>