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42560" cy="17510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7" name="CustomShape 2"/>
          <p:cNvSpPr/>
          <p:nvPr/>
        </p:nvSpPr>
        <p:spPr>
          <a:xfrm>
            <a:off x="0" y="0"/>
            <a:ext cx="9142560" cy="5104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0" y="3768480"/>
            <a:ext cx="9142560" cy="22845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0" y="1600200"/>
            <a:ext cx="9142560" cy="51040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51640" y="520560"/>
            <a:ext cx="1438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5076000" y="153000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4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000" y="436680"/>
            <a:ext cx="1451160" cy="717480"/>
          </a:xfrm>
          <a:prstGeom prst="rect">
            <a:avLst/>
          </a:prstGeom>
          <a:ln>
            <a:noFill/>
          </a:ln>
        </p:spPr>
      </p:pic>
      <p:pic>
        <p:nvPicPr>
          <p:cNvPr id="4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8400" y="748080"/>
            <a:ext cx="1363680" cy="6750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7524360" y="216000"/>
            <a:ext cx="1438560" cy="1339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46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679120" y="1391760"/>
            <a:ext cx="4792320" cy="5567040"/>
          </a:xfrm>
          <a:prstGeom prst="rect">
            <a:avLst/>
          </a:prstGeom>
          <a:ln>
            <a:noFill/>
          </a:ln>
        </p:spPr>
      </p:pic>
      <p:pic>
        <p:nvPicPr>
          <p:cNvPr id="47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840" y="795960"/>
            <a:ext cx="2250720" cy="3041280"/>
          </a:xfrm>
          <a:prstGeom prst="rect">
            <a:avLst/>
          </a:prstGeom>
          <a:ln>
            <a:noFill/>
          </a:ln>
        </p:spPr>
      </p:pic>
      <p:pic>
        <p:nvPicPr>
          <p:cNvPr id="48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27920" y="4203360"/>
            <a:ext cx="3567600" cy="244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51640" y="520560"/>
            <a:ext cx="1438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5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5076000" y="153000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5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000" y="436680"/>
            <a:ext cx="1451160" cy="717480"/>
          </a:xfrm>
          <a:prstGeom prst="rect">
            <a:avLst/>
          </a:prstGeom>
          <a:ln>
            <a:noFill/>
          </a:ln>
        </p:spPr>
      </p:pic>
      <p:pic>
        <p:nvPicPr>
          <p:cNvPr id="5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8400" y="748080"/>
            <a:ext cx="1363680" cy="67500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7524360" y="216000"/>
            <a:ext cx="1438560" cy="1339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55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199580" y="1154160"/>
            <a:ext cx="4491900" cy="5683320"/>
          </a:xfrm>
          <a:prstGeom prst="rect">
            <a:avLst/>
          </a:prstGeom>
          <a:ln>
            <a:noFill/>
          </a:ln>
        </p:spPr>
      </p:pic>
      <p:pic>
        <p:nvPicPr>
          <p:cNvPr id="56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11560" y="4156920"/>
            <a:ext cx="4526000" cy="2800472"/>
          </a:xfrm>
          <a:prstGeom prst="rect">
            <a:avLst/>
          </a:prstGeom>
          <a:ln>
            <a:noFill/>
          </a:ln>
        </p:spPr>
      </p:pic>
      <p:pic>
        <p:nvPicPr>
          <p:cNvPr id="57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189628" y="4673064"/>
            <a:ext cx="2644184" cy="17681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251640" y="520560"/>
            <a:ext cx="1438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5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5076000" y="153000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6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000" y="436680"/>
            <a:ext cx="1451160" cy="717480"/>
          </a:xfrm>
          <a:prstGeom prst="rect">
            <a:avLst/>
          </a:prstGeom>
          <a:ln>
            <a:noFill/>
          </a:ln>
        </p:spPr>
      </p:pic>
      <p:pic>
        <p:nvPicPr>
          <p:cNvPr id="6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8400" y="748080"/>
            <a:ext cx="1363680" cy="675000"/>
          </a:xfrm>
          <a:prstGeom prst="rect">
            <a:avLst/>
          </a:prstGeom>
          <a:ln>
            <a:noFill/>
          </a:ln>
        </p:spPr>
      </p:pic>
      <p:sp>
        <p:nvSpPr>
          <p:cNvPr id="63" name="CustomShape 3"/>
          <p:cNvSpPr/>
          <p:nvPr/>
        </p:nvSpPr>
        <p:spPr>
          <a:xfrm>
            <a:off x="7524360" y="216000"/>
            <a:ext cx="1438560" cy="1339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64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55640" y="1085580"/>
            <a:ext cx="4895640" cy="5770980"/>
          </a:xfrm>
          <a:prstGeom prst="rect">
            <a:avLst/>
          </a:prstGeom>
          <a:ln>
            <a:noFill/>
          </a:ln>
        </p:spPr>
      </p:pic>
      <p:pic>
        <p:nvPicPr>
          <p:cNvPr id="65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008400" y="4896000"/>
            <a:ext cx="3359520" cy="1932120"/>
          </a:xfrm>
          <a:prstGeom prst="rect">
            <a:avLst/>
          </a:prstGeom>
          <a:ln>
            <a:noFill/>
          </a:ln>
        </p:spPr>
      </p:pic>
      <p:pic>
        <p:nvPicPr>
          <p:cNvPr id="66" name="Picture 2"/>
          <p:cNvPicPr/>
          <p:nvPr/>
        </p:nvPicPr>
        <p:blipFill>
          <a:blip r:embed="rId6"/>
          <a:stretch>
            <a:fillRect/>
          </a:stretch>
        </p:blipFill>
        <p:spPr>
          <a:xfrm rot="21416716">
            <a:off x="2648304" y="4223586"/>
            <a:ext cx="3293174" cy="25994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251640" y="520560"/>
            <a:ext cx="1438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5076000" y="153000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7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000" y="436680"/>
            <a:ext cx="1451160" cy="717480"/>
          </a:xfrm>
          <a:prstGeom prst="rect">
            <a:avLst/>
          </a:prstGeom>
          <a:ln>
            <a:noFill/>
          </a:ln>
        </p:spPr>
      </p:pic>
      <p:pic>
        <p:nvPicPr>
          <p:cNvPr id="7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08400" y="748080"/>
            <a:ext cx="1363680" cy="675000"/>
          </a:xfrm>
          <a:prstGeom prst="rect">
            <a:avLst/>
          </a:prstGeom>
          <a:ln>
            <a:noFill/>
          </a:ln>
        </p:spPr>
      </p:pic>
      <p:sp>
        <p:nvSpPr>
          <p:cNvPr id="72" name="CustomShape 3"/>
          <p:cNvSpPr/>
          <p:nvPr/>
        </p:nvSpPr>
        <p:spPr>
          <a:xfrm>
            <a:off x="7524360" y="216000"/>
            <a:ext cx="1438560" cy="1339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73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117240" y="1449720"/>
            <a:ext cx="4750920" cy="5518800"/>
          </a:xfrm>
          <a:prstGeom prst="rect">
            <a:avLst/>
          </a:prstGeom>
          <a:ln>
            <a:noFill/>
          </a:ln>
        </p:spPr>
      </p:pic>
      <p:pic>
        <p:nvPicPr>
          <p:cNvPr id="7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61040" y="4906586"/>
            <a:ext cx="3501360" cy="193212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F:\c46e9c1d4cfcd566177addd09fe11b0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92" flipH="1">
            <a:off x="3389129" y="987936"/>
            <a:ext cx="2500946" cy="19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63680" y="409680"/>
            <a:ext cx="1222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7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5076000" y="153000"/>
            <a:ext cx="1150560" cy="51264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sp>
        <p:nvSpPr>
          <p:cNvPr id="79" name="CustomShape 3"/>
          <p:cNvSpPr/>
          <p:nvPr/>
        </p:nvSpPr>
        <p:spPr>
          <a:xfrm>
            <a:off x="7740360" y="216000"/>
            <a:ext cx="1222560" cy="99864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80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928040" y="1104840"/>
            <a:ext cx="4221720" cy="5900760"/>
          </a:xfrm>
          <a:prstGeom prst="rect">
            <a:avLst/>
          </a:prstGeom>
          <a:ln>
            <a:noFill/>
          </a:ln>
        </p:spPr>
      </p:pic>
      <p:sp>
        <p:nvSpPr>
          <p:cNvPr id="81" name="CustomShape 4"/>
          <p:cNvSpPr/>
          <p:nvPr/>
        </p:nvSpPr>
        <p:spPr>
          <a:xfrm>
            <a:off x="3474000" y="216000"/>
            <a:ext cx="1222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8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1720" y="2996952"/>
            <a:ext cx="2924376" cy="3835848"/>
          </a:xfrm>
          <a:prstGeom prst="rect">
            <a:avLst/>
          </a:prstGeom>
          <a:ln>
            <a:noFill/>
          </a:ln>
        </p:spPr>
      </p:pic>
      <p:pic>
        <p:nvPicPr>
          <p:cNvPr id="83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63680" y="5380200"/>
            <a:ext cx="3009240" cy="1438560"/>
          </a:xfrm>
          <a:prstGeom prst="rect">
            <a:avLst/>
          </a:prstGeom>
          <a:ln>
            <a:noFill/>
          </a:ln>
        </p:spPr>
      </p:pic>
      <p:pic>
        <p:nvPicPr>
          <p:cNvPr id="84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6429960" y="470880"/>
            <a:ext cx="1217880" cy="57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51640" y="226686"/>
            <a:ext cx="1438560" cy="6940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8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19785" y="623411"/>
            <a:ext cx="1423080" cy="70344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4965586" y="545727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8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7818" y="138960"/>
            <a:ext cx="1451160" cy="71748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7850215" y="63360"/>
            <a:ext cx="1294560" cy="1195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9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10529" y="3763468"/>
            <a:ext cx="4511086" cy="3292111"/>
          </a:xfrm>
          <a:prstGeom prst="rect">
            <a:avLst/>
          </a:prstGeom>
          <a:ln>
            <a:noFill/>
          </a:ln>
        </p:spPr>
      </p:pic>
      <p:pic>
        <p:nvPicPr>
          <p:cNvPr id="9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021" y="526612"/>
            <a:ext cx="5204091" cy="6528967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1" y="5139152"/>
            <a:ext cx="3577597" cy="17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3415"/>
            <a:ext cx="1219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25535" y="365797"/>
            <a:ext cx="1438560" cy="89676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9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4627080" y="181080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9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29821" y="465141"/>
            <a:ext cx="1451160" cy="821880"/>
          </a:xfrm>
          <a:prstGeom prst="rect">
            <a:avLst/>
          </a:prstGeom>
          <a:ln>
            <a:noFill/>
          </a:ln>
        </p:spPr>
      </p:pic>
      <p:pic>
        <p:nvPicPr>
          <p:cNvPr id="9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91373" y="436161"/>
            <a:ext cx="1363680" cy="8798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7452320" y="78196"/>
            <a:ext cx="1438560" cy="1339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9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875129" y="901264"/>
            <a:ext cx="5541840" cy="6119451"/>
          </a:xfrm>
          <a:prstGeom prst="rect">
            <a:avLst/>
          </a:prstGeom>
          <a:ln>
            <a:noFill/>
          </a:ln>
        </p:spPr>
      </p:pic>
      <p:pic>
        <p:nvPicPr>
          <p:cNvPr id="99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531401" y="4581128"/>
            <a:ext cx="2448000" cy="210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07504" y="282655"/>
            <a:ext cx="1438560" cy="89676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9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640" y="68040"/>
            <a:ext cx="1208160" cy="59724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4627080" y="181080"/>
            <a:ext cx="1150560" cy="566280"/>
          </a:xfrm>
          <a:prstGeom prst="cloud">
            <a:avLst/>
          </a:prstGeom>
          <a:solidFill>
            <a:srgbClr val="FFFFFF"/>
          </a:solidFill>
          <a:ln w="57240">
            <a:solidFill>
              <a:srgbClr val="1998C5"/>
            </a:solidFill>
            <a:round/>
          </a:ln>
        </p:spPr>
      </p:sp>
      <p:pic>
        <p:nvPicPr>
          <p:cNvPr id="9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41605" y="558000"/>
            <a:ext cx="1451160" cy="821880"/>
          </a:xfrm>
          <a:prstGeom prst="rect">
            <a:avLst/>
          </a:prstGeom>
          <a:ln>
            <a:noFill/>
          </a:ln>
        </p:spPr>
      </p:pic>
      <p:pic>
        <p:nvPicPr>
          <p:cNvPr id="9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380215"/>
            <a:ext cx="1363680" cy="8798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7596336" y="39905"/>
            <a:ext cx="1438560" cy="1339200"/>
          </a:xfrm>
          <a:prstGeom prst="flowChartConnector">
            <a:avLst/>
          </a:prstGeom>
          <a:solidFill>
            <a:srgbClr val="FFFF00"/>
          </a:solidFill>
          <a:ln w="57240">
            <a:solidFill>
              <a:srgbClr val="FF3300"/>
            </a:solidFill>
            <a:round/>
          </a:ln>
        </p:spPr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2" y="1452263"/>
            <a:ext cx="6236123" cy="540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932040" y="1179415"/>
            <a:ext cx="4211960" cy="5870983"/>
          </a:xfrm>
          <a:prstGeom prst="rect">
            <a:avLst/>
          </a:prstGeom>
          <a:ln>
            <a:noFill/>
          </a:ln>
        </p:spPr>
      </p:pic>
      <p:pic>
        <p:nvPicPr>
          <p:cNvPr id="99" name="Picture 5"/>
          <p:cNvPicPr/>
          <p:nvPr/>
        </p:nvPicPr>
        <p:blipFill>
          <a:blip r:embed="rId6"/>
          <a:stretch>
            <a:fillRect/>
          </a:stretch>
        </p:blipFill>
        <p:spPr>
          <a:xfrm rot="256291" flipH="1">
            <a:off x="2601239" y="4457645"/>
            <a:ext cx="3584798" cy="22738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211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ЮрпаловаТА</cp:lastModifiedBy>
  <cp:revision>11</cp:revision>
  <dcterms:modified xsi:type="dcterms:W3CDTF">2014-11-28T06:14:38Z</dcterms:modified>
</cp:coreProperties>
</file>