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93FB-BE27-401E-8205-E7C06FA605C6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69E-7D1B-4C5C-A7AE-FBA2A71138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59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93FB-BE27-401E-8205-E7C06FA605C6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69E-7D1B-4C5C-A7AE-FBA2A71138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251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93FB-BE27-401E-8205-E7C06FA605C6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69E-7D1B-4C5C-A7AE-FBA2A711383D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97188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93FB-BE27-401E-8205-E7C06FA605C6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69E-7D1B-4C5C-A7AE-FBA2A71138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0363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93FB-BE27-401E-8205-E7C06FA605C6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69E-7D1B-4C5C-A7AE-FBA2A711383D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0352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93FB-BE27-401E-8205-E7C06FA605C6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69E-7D1B-4C5C-A7AE-FBA2A71138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2441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93FB-BE27-401E-8205-E7C06FA605C6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69E-7D1B-4C5C-A7AE-FBA2A71138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15902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93FB-BE27-401E-8205-E7C06FA605C6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69E-7D1B-4C5C-A7AE-FBA2A71138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207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93FB-BE27-401E-8205-E7C06FA605C6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69E-7D1B-4C5C-A7AE-FBA2A71138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003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93FB-BE27-401E-8205-E7C06FA605C6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69E-7D1B-4C5C-A7AE-FBA2A71138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6659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93FB-BE27-401E-8205-E7C06FA605C6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69E-7D1B-4C5C-A7AE-FBA2A71138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425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93FB-BE27-401E-8205-E7C06FA605C6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69E-7D1B-4C5C-A7AE-FBA2A71138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5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93FB-BE27-401E-8205-E7C06FA605C6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69E-7D1B-4C5C-A7AE-FBA2A71138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9589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93FB-BE27-401E-8205-E7C06FA605C6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69E-7D1B-4C5C-A7AE-FBA2A71138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64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93FB-BE27-401E-8205-E7C06FA605C6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69E-7D1B-4C5C-A7AE-FBA2A71138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644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F93FB-BE27-401E-8205-E7C06FA605C6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3169E-7D1B-4C5C-A7AE-FBA2A71138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739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F93FB-BE27-401E-8205-E7C06FA605C6}" type="datetimeFigureOut">
              <a:rPr lang="ru-RU" smtClean="0"/>
              <a:t>25.10.2023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53169E-7D1B-4C5C-A7AE-FBA2A71138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729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Артикуляционная гимнастика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7" y="4876743"/>
            <a:ext cx="7766936" cy="1096899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Учитель-логопед Токарева Н.В.</a:t>
            </a:r>
          </a:p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МКДОУ № 4 г. Аши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037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«Чистим зубки»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28" t="20630" r="5970" b="42980"/>
          <a:stretch/>
        </p:blipFill>
        <p:spPr>
          <a:xfrm>
            <a:off x="988142" y="2123768"/>
            <a:ext cx="8686800" cy="3967316"/>
          </a:xfrm>
        </p:spPr>
      </p:pic>
    </p:spTree>
    <p:extLst>
      <p:ext uri="{BB962C8B-B14F-4D97-AF65-F5344CB8AC3E}">
        <p14:creationId xmlns:p14="http://schemas.microsoft.com/office/powerpoint/2010/main" val="353831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«Лошадка»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88" t="17785" r="4886" b="23490"/>
          <a:stretch/>
        </p:blipFill>
        <p:spPr>
          <a:xfrm>
            <a:off x="1164031" y="2374490"/>
            <a:ext cx="8422421" cy="3716593"/>
          </a:xfrm>
        </p:spPr>
      </p:pic>
    </p:spTree>
    <p:extLst>
      <p:ext uri="{BB962C8B-B14F-4D97-AF65-F5344CB8AC3E}">
        <p14:creationId xmlns:p14="http://schemas.microsoft.com/office/powerpoint/2010/main" val="29840167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«Грибок»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67" t="12378" r="12308" b="12703"/>
          <a:stretch/>
        </p:blipFill>
        <p:spPr>
          <a:xfrm>
            <a:off x="2462980" y="2077884"/>
            <a:ext cx="5956596" cy="3806723"/>
          </a:xfrm>
        </p:spPr>
      </p:pic>
    </p:spTree>
    <p:extLst>
      <p:ext uri="{BB962C8B-B14F-4D97-AF65-F5344CB8AC3E}">
        <p14:creationId xmlns:p14="http://schemas.microsoft.com/office/powerpoint/2010/main" val="1713521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«Гармошка»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52" t="16831" r="3077" b="23372"/>
          <a:stretch/>
        </p:blipFill>
        <p:spPr>
          <a:xfrm>
            <a:off x="1504335" y="2374491"/>
            <a:ext cx="7610168" cy="3417966"/>
          </a:xfrm>
        </p:spPr>
      </p:pic>
    </p:spTree>
    <p:extLst>
      <p:ext uri="{BB962C8B-B14F-4D97-AF65-F5344CB8AC3E}">
        <p14:creationId xmlns:p14="http://schemas.microsoft.com/office/powerpoint/2010/main" val="430814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«Дятел»</a:t>
            </a:r>
            <a:endParaRPr lang="ru-RU" b="1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969"/>
          <a:stretch/>
        </p:blipFill>
        <p:spPr>
          <a:xfrm>
            <a:off x="2094343" y="2050027"/>
            <a:ext cx="7024452" cy="3613354"/>
          </a:xfrm>
        </p:spPr>
      </p:pic>
    </p:spTree>
    <p:extLst>
      <p:ext uri="{BB962C8B-B14F-4D97-AF65-F5344CB8AC3E}">
        <p14:creationId xmlns:p14="http://schemas.microsoft.com/office/powerpoint/2010/main" val="53431093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</TotalTime>
  <Words>28</Words>
  <Application>Microsoft Office PowerPoint</Application>
  <PresentationFormat>Широкоэкранный</PresentationFormat>
  <Paragraphs>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Артикуляционная гимнастика</vt:lpstr>
      <vt:lpstr>«Чистим зубки»</vt:lpstr>
      <vt:lpstr>«Лошадка»</vt:lpstr>
      <vt:lpstr>«Грибок»</vt:lpstr>
      <vt:lpstr>«Гармошка»</vt:lpstr>
      <vt:lpstr>«Дятел»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Артикуляционная гимнастика</dc:title>
  <dc:creator>admin</dc:creator>
  <cp:lastModifiedBy>admin</cp:lastModifiedBy>
  <cp:revision>2</cp:revision>
  <dcterms:created xsi:type="dcterms:W3CDTF">2023-10-25T06:40:12Z</dcterms:created>
  <dcterms:modified xsi:type="dcterms:W3CDTF">2023-10-25T06:51:20Z</dcterms:modified>
</cp:coreProperties>
</file>