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57" r:id="rId14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F03D9A-1CAD-4C26-BCBA-702BFDAC6897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40CAE5-072B-41A4-B664-02123D5BDD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.inga13@mail.r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domyself.ucoz.com/korrekcija_formy_glaz.png" TargetMode="External"/><Relationship Id="rId2" Type="http://schemas.openxmlformats.org/officeDocument/2006/relationships/hyperlink" Target="http://accessflower.ru/wp-content/uploads/2015/11/1279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lide.ru/images/16/22409/960/img4.jpg" TargetMode="External"/><Relationship Id="rId5" Type="http://schemas.openxmlformats.org/officeDocument/2006/relationships/hyperlink" Target="https://presentacii.ru/documents_2/3190237333ef54008b30575e53654d1d/img3.jpghttps:/24smi.org/public/media/2017/5/16/02_zHejpKB.jpg" TargetMode="External"/><Relationship Id="rId4" Type="http://schemas.openxmlformats.org/officeDocument/2006/relationships/hyperlink" Target="https://dreem-pics.com/uploads/posts/2017-03/1489026990_sejjw47tnsm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89679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Номинация конкурса: «Организация и содержание внеурочной деятельности и дополнительного образования с обучающимися с ОВЗ».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Науменкова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Инга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Энгелевна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Почта эл.: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n.inga13@mail.ru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Место работы: МОУ «С (К)ОШИ №  4»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г.Магнитогорск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внеурочной деятельности: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Забота о глазах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5966666" cy="824304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Игра «Полезно - вредно»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8280920" cy="5040560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Если полезно – поморгайте глазами, а если вредно – закройте глаза.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1 Читать лежа.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2 Смотреть на яркий свет.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3 Смотреть близко телевизор.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4 Промывать глаза по утрам.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5 Тереть глаза грязными руками.</a:t>
            </a:r>
          </a:p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sz="1800" dirty="0">
                <a:latin typeface="Times New Roman" pitchFamily="18" charset="0"/>
                <a:ea typeface="Calibri"/>
                <a:cs typeface="Times New Roman" pitchFamily="18" charset="0"/>
              </a:rPr>
              <a:t>6 Читать при хорошем освещении.</a:t>
            </a:r>
            <a:endParaRPr lang="ru-RU" sz="1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4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5966666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надо знать!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8136904" cy="4752528"/>
          </a:xfrm>
        </p:spPr>
        <p:txBody>
          <a:bodyPr/>
          <a:lstStyle/>
          <a:p>
            <a:pPr algn="l"/>
            <a:r>
              <a:rPr lang="ru-RU" dirty="0"/>
              <a:t>1)	Умываться по утрам.</a:t>
            </a:r>
          </a:p>
          <a:p>
            <a:pPr algn="l"/>
            <a:r>
              <a:rPr lang="ru-RU" dirty="0"/>
              <a:t>2)	Смотреть телевизор не более 1-1,5 часов в день. </a:t>
            </a:r>
          </a:p>
          <a:p>
            <a:pPr algn="l"/>
            <a:r>
              <a:rPr lang="ru-RU" dirty="0"/>
              <a:t>3)	Сидеть не ближе 3 метров от </a:t>
            </a:r>
            <a:r>
              <a:rPr lang="ru-RU" dirty="0" err="1"/>
              <a:t>теливизора</a:t>
            </a:r>
            <a:endParaRPr lang="ru-RU" dirty="0"/>
          </a:p>
          <a:p>
            <a:pPr algn="l"/>
            <a:r>
              <a:rPr lang="ru-RU" dirty="0"/>
              <a:t>4)	Играть на компьютере не более 15 минут.</a:t>
            </a:r>
          </a:p>
          <a:p>
            <a:pPr algn="l"/>
            <a:r>
              <a:rPr lang="ru-RU" dirty="0"/>
              <a:t>5)	Не читать лежа.</a:t>
            </a:r>
          </a:p>
          <a:p>
            <a:pPr algn="l"/>
            <a:r>
              <a:rPr lang="ru-RU" dirty="0"/>
              <a:t>6)	Не читать в транспорте.</a:t>
            </a:r>
          </a:p>
          <a:p>
            <a:pPr algn="l"/>
            <a:r>
              <a:rPr lang="ru-RU" dirty="0"/>
              <a:t>7)	Оберегать глаза от попадания в них инородных тел.</a:t>
            </a:r>
          </a:p>
          <a:p>
            <a:pPr algn="l"/>
            <a:r>
              <a:rPr lang="ru-RU" dirty="0"/>
              <a:t>8)	При чтении и письме свет должен падать с левой стороны.</a:t>
            </a:r>
          </a:p>
          <a:p>
            <a:pPr algn="l"/>
            <a:r>
              <a:rPr lang="ru-RU" dirty="0"/>
              <a:t>9)	Расстояние от глаз до текста должно составлять 30-35 см.</a:t>
            </a:r>
          </a:p>
          <a:p>
            <a:pPr algn="l"/>
            <a:r>
              <a:rPr lang="ru-RU" dirty="0"/>
              <a:t>10)	Делать гимнастику для глаз.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20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Если вы носите очки (правило)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340768"/>
            <a:ext cx="8784976" cy="5328592"/>
          </a:xfrm>
        </p:spPr>
        <p:txBody>
          <a:bodyPr/>
          <a:lstStyle/>
          <a:p>
            <a:pPr algn="l"/>
            <a:r>
              <a:rPr lang="ru-RU" sz="2800" dirty="0"/>
              <a:t>1)Храните их футляре.</a:t>
            </a:r>
          </a:p>
          <a:p>
            <a:pPr algn="l"/>
            <a:r>
              <a:rPr lang="ru-RU" sz="2800" dirty="0"/>
              <a:t>2)Не кладите стеклами вниз.</a:t>
            </a:r>
          </a:p>
          <a:p>
            <a:pPr algn="l"/>
            <a:r>
              <a:rPr lang="ru-RU" sz="2800" dirty="0"/>
              <a:t>3)Регулярно мойте теплой водой с мылом.</a:t>
            </a:r>
          </a:p>
          <a:p>
            <a:pPr algn="l"/>
            <a:r>
              <a:rPr lang="ru-RU" sz="2800" dirty="0"/>
              <a:t>4) Снимайте во время занятий спортом.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1628800"/>
            <a:ext cx="5637010" cy="4968553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400" dirty="0" smtClean="0">
                <a:latin typeface="+mj-lt"/>
                <a:hlinkClick r:id="rId2"/>
              </a:rPr>
              <a:t>http://accessflower.ru/wp-content/uploads/2015/11/1279.jpg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3"/>
              </a:rPr>
              <a:t>http://</a:t>
            </a:r>
            <a:r>
              <a:rPr lang="en-US" sz="1400" dirty="0" smtClean="0">
                <a:latin typeface="+mj-lt"/>
                <a:hlinkClick r:id="rId3"/>
              </a:rPr>
              <a:t>idomyself.ucoz.com/korrekcija_formy_glaz.png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4"/>
              </a:rPr>
              <a:t>https://</a:t>
            </a:r>
            <a:r>
              <a:rPr lang="en-US" sz="1400" dirty="0" smtClean="0">
                <a:latin typeface="+mj-lt"/>
                <a:hlinkClick r:id="rId4"/>
              </a:rPr>
              <a:t>dreem-pics.com/uploads/posts/2017-03/1489026990_sejjw47tnsm.jpg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5"/>
              </a:rPr>
              <a:t>https://</a:t>
            </a:r>
            <a:r>
              <a:rPr lang="en-US" sz="1400" dirty="0" smtClean="0">
                <a:latin typeface="+mj-lt"/>
                <a:hlinkClick r:id="rId5"/>
              </a:rPr>
              <a:t>presentacii.ru/documents_2/3190237333ef54008b30575e53654d1d/img3.jpg</a:t>
            </a:r>
            <a:r>
              <a:rPr lang="en-US" sz="1400" dirty="0">
                <a:latin typeface="+mj-lt"/>
                <a:hlinkClick r:id="rId5"/>
              </a:rPr>
              <a:t>https://</a:t>
            </a:r>
            <a:r>
              <a:rPr lang="en-US" sz="1400" dirty="0" smtClean="0">
                <a:latin typeface="+mj-lt"/>
                <a:hlinkClick r:id="rId5"/>
              </a:rPr>
              <a:t>24smi.org/public/media/2017/5/16/02_zHejpKB.jpg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400" dirty="0">
                <a:latin typeface="+mj-lt"/>
                <a:hlinkClick r:id="rId6"/>
              </a:rPr>
              <a:t>http://</a:t>
            </a:r>
            <a:r>
              <a:rPr lang="en-US" sz="1400" dirty="0" smtClean="0">
                <a:latin typeface="+mj-lt"/>
                <a:hlinkClick r:id="rId6"/>
              </a:rPr>
              <a:t>uslide.ru/images/16/22409/960/img4.jpg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latin typeface="+mj-lt"/>
              </a:rPr>
              <a:t>«</a:t>
            </a:r>
            <a:r>
              <a:rPr lang="ru-RU" sz="1400" dirty="0" err="1" smtClean="0">
                <a:latin typeface="+mj-lt"/>
              </a:rPr>
              <a:t>Здоровьесберегающая</a:t>
            </a:r>
            <a:r>
              <a:rPr lang="ru-RU" sz="1400" dirty="0" smtClean="0">
                <a:latin typeface="+mj-lt"/>
              </a:rPr>
              <a:t>  деятельность»  (планирование, рекомендации). Авторы.: </a:t>
            </a:r>
            <a:r>
              <a:rPr lang="ru-RU" sz="1400" dirty="0" err="1" smtClean="0">
                <a:latin typeface="+mj-lt"/>
              </a:rPr>
              <a:t>Лободина</a:t>
            </a:r>
            <a:r>
              <a:rPr lang="ru-RU" sz="1400" dirty="0" smtClean="0">
                <a:latin typeface="+mj-lt"/>
              </a:rPr>
              <a:t> Н.В</a:t>
            </a:r>
            <a:r>
              <a:rPr lang="ru-RU" sz="1400" smtClean="0">
                <a:latin typeface="+mj-lt"/>
              </a:rPr>
              <a:t>., Чурилова Т.Н.</a:t>
            </a: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+mj-lt"/>
            </a:endParaRPr>
          </a:p>
          <a:p>
            <a:pPr marL="342900" indent="-342900">
              <a:buAutoNum type="arabicPeriod"/>
            </a:pPr>
            <a:endParaRPr lang="ru-RU" sz="140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800" dirty="0" smtClean="0"/>
              <a:t>Литература ссылки: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24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304"/>
            <a:ext cx="8568952" cy="66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8631"/>
            <a:ext cx="6512511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Отгадайте загадки: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8507288" cy="5832648"/>
          </a:xfrm>
        </p:spPr>
        <p:txBody>
          <a:bodyPr numCol="3"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1. Два соседа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Непоседы.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День-на работе,                                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А ночь на отдыхе.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2 .Оля слушает в лесу,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Как кричат кукушки.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А для этого нужны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Нашей Оле…. 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 smtClean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3.Всегда он на работе,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Когда говорим,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А отдыхает,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7200" dirty="0" smtClean="0">
                <a:effectLst/>
                <a:latin typeface="Times New Roman"/>
                <a:ea typeface="Calibri"/>
                <a:cs typeface="Times New Roman"/>
              </a:rPr>
              <a:t>Когда мы молчим. </a:t>
            </a:r>
            <a:endParaRPr lang="ru-RU" sz="7200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endParaRPr lang="ru-RU" sz="72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19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265030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Два братца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Через дорогу живут,</a:t>
            </a:r>
            <a: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4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400" b="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Друг друга не видят</a:t>
            </a:r>
            <a:r>
              <a:rPr lang="ru-RU" sz="1800" dirty="0" smtClean="0">
                <a:effectLst/>
                <a:latin typeface="Times New Roman"/>
                <a:ea typeface="Calibri"/>
              </a:rPr>
              <a:t>. 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509120"/>
            <a:ext cx="8229600" cy="161704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 урока: « Забота о глазах».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7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906"/>
            <a:ext cx="9144000" cy="674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3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9086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0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1296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51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03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</TotalTime>
  <Words>220</Words>
  <Application>Microsoft Office PowerPoint</Application>
  <PresentationFormat>Экран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Отгадайте загадки:</vt:lpstr>
      <vt:lpstr>Два братца Через дорогу живут, Друг друга не видят.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«Полезно - вредно»</vt:lpstr>
      <vt:lpstr>Это надо знать!</vt:lpstr>
      <vt:lpstr>Если вы носите очки (правило)</vt:lpstr>
      <vt:lpstr>Литература ссылки: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Faaqfx</dc:creator>
  <cp:lastModifiedBy>Faaqfx</cp:lastModifiedBy>
  <cp:revision>10</cp:revision>
  <dcterms:created xsi:type="dcterms:W3CDTF">2017-10-10T07:12:00Z</dcterms:created>
  <dcterms:modified xsi:type="dcterms:W3CDTF">2017-10-10T08:21:26Z</dcterms:modified>
</cp:coreProperties>
</file>