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68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5007749"/>
              </p:ext>
            </p:extLst>
          </p:nvPr>
        </p:nvGraphicFramePr>
        <p:xfrm>
          <a:off x="2195736" y="404664"/>
          <a:ext cx="6624736" cy="6013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858"/>
                <a:gridCol w="4390878"/>
              </a:tblGrid>
              <a:tr h="1258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работы: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проект: «Зимующие птицы»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1016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«Лучшая методическая разработка по познавательному развитию»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1016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имя, отчество автора: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Порошина Марина Николаевна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1016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группы для детей с ОВЗ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136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бюджетное дошкольное образовательное учреждение «Детский сад №19»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256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631" y="188640"/>
            <a:ext cx="8013576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Взаимодействие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связь всех участников проекта: педагогов, детей и родителей, объединенных одной проблемой, позволяет добиться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 результатов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социально-нормативных возрастных характеристик (целевых ориентиров) у воспитанников: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появился интерес к представителям животного мира (зимующим птицам).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появилось желание общаться с природой и отражают свои впечатления через различные виды деятельности.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усвоили нормы и правила взаимодействия с окружающим миром.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бережно и заботливо относиться к птицам.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сравнивать, анализировать, устанавливать простейшие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следственные связи, делать обобщение.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значительно расширился словарный запас.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составлять рассказы, используя распространённые предложения.</a:t>
            </a:r>
          </a:p>
          <a:p>
            <a:pPr lvl="0" algn="just">
              <a:lnSpc>
                <a:spcPct val="17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делать выводы, устанавливать причинно-следственные связи.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86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АБОТА\проекты\Порошина М.Н.Проект Зимующие птицы\IMG_20180411_143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4515">
            <a:off x="266075" y="652589"/>
            <a:ext cx="2845919" cy="2134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F:\РАБОТА\проекты\Порошина М.Н.Проект Зимующие птицы\IMG_20180411_143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205"/>
            <a:ext cx="2170489" cy="162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F:\РАБОТА\проекты\Порошина М.Н.Проект Зимующие птицы\рецензия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949">
            <a:off x="6134097" y="3246520"/>
            <a:ext cx="2530175" cy="35768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РАБОТА\проекты\Порошина М.Н.Проект Зимующие птицы\Новый рисунок (2).bm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295865">
            <a:off x="2618333" y="2240193"/>
            <a:ext cx="4162496" cy="232217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РАБОТА\проекты\Порошина М.Н.Проект Зимующие птицы\Новый рисунок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3883">
            <a:off x="1068964" y="4597394"/>
            <a:ext cx="3920237" cy="181089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7495" y="11648"/>
            <a:ext cx="81550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является обобщение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опыта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ДОУ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(выступление из опыта работы на педагогическом совете, родительских собраниях, показ НОД);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выступление и показ ОД на методическом объединении педагогов, участие в конкурсах;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научные публикации, участие в научно-экспериментальной деятельности с ГБУ ЧИППКРО.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«Портал педагога»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nc.portal.ru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Сайт МБДОУ «Д/с№19»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04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7474750"/>
              </p:ext>
            </p:extLst>
          </p:nvPr>
        </p:nvGraphicFramePr>
        <p:xfrm>
          <a:off x="223625" y="1041697"/>
          <a:ext cx="8856985" cy="5598118"/>
        </p:xfrm>
        <a:graphic>
          <a:graphicData uri="http://schemas.openxmlformats.org/drawingml/2006/table">
            <a:tbl>
              <a:tblPr firstRow="1" firstCol="1" bandRow="1"/>
              <a:tblGrid>
                <a:gridCol w="2613537"/>
                <a:gridCol w="2903930"/>
                <a:gridCol w="3339518"/>
              </a:tblGrid>
              <a:tr h="1339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дидактических игр, игр с правилами: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Д/у: «Зоркий глаз», «Какая птичка улетела из домика?»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 «Зимующие птицы»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Лото «Птицы»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«Четвёртый лишний»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нравственно - патриотического воспитания: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Газета: «Правила поведения в природе»,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«Красная книга», созданная руками детей.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экспериментирования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 строения пера птиц: перо маховое и пуховое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 для птиц (ягоды, семечки, овёс, просо, пшено, сухие крошки хлеба)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</a:tr>
              <a:tr h="705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физической культуры: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6838" lvl="0" indent="-698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Картотека подвижных игр: «Зимующие птицы»</a:t>
                      </a:r>
                    </a:p>
                    <a:p>
                      <a:pPr marL="96838" lvl="0" indent="-698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Маски зимующих птиц для игр.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 самостоятельной практической деятельности детей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занимательной математики: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Числовые карточки «Зимующие птицы»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 «Реши задачи»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</a:tr>
              <a:tr h="19767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природы и наблюдений: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 «Зимующие птицы. Кто что ест», «Птицы наших лесов»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картинки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Макет кормушки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Памятки: «Чем питаются птицы», «Строение птиц»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Д/у «Накорми птиц», «Найди, чьё гнездо»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Картотека наблюдений за птицами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 ИЗО и ручного труда: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44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 «Алгоритмы рисования зимующих птиц», </a:t>
                      </a:r>
                    </a:p>
                    <a:p>
                      <a:pPr marL="0" indent="44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птиц способом «Оригами», </a:t>
                      </a:r>
                    </a:p>
                    <a:p>
                      <a:pPr marL="0" indent="44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Алгоритмы аппликации и лепки зимующих птиц, </a:t>
                      </a:r>
                    </a:p>
                    <a:p>
                      <a:pPr marL="0" indent="44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Алгоритмы изготовления поделок из природного и бросового материалов по теме «Зимующие птицы», </a:t>
                      </a:r>
                    </a:p>
                    <a:p>
                      <a:pPr marL="0" indent="44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и бросовый материал для реализации замысла детей.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речевого развития: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«Сдуй птицу», «Составь слова», «Зимующие птицы», «Испорченные слова»</a:t>
                      </a: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Д/у «Какой голос подают птицы?», «Лабиринт», «Чей клюв?»</a:t>
                      </a: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стихотворения «Снегири»</a:t>
                      </a: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для составления рассказов о птицах</a:t>
                      </a: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картинки зимующих птиц</a:t>
                      </a: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 по развитию связной речи</a:t>
                      </a:r>
                    </a:p>
                    <a:p>
                      <a:pPr marL="247650" lvl="0" indent="-1524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Картотека пальчиковых игр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</a:tr>
              <a:tr h="1332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мелкой моторики: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Мелкий конструктор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Пазлы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«Зимующие птицы»</a:t>
                      </a: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Д/и «Выложи  из фасоли», «Забавная мозаика», «Весёлые прищепки», «Сухой бассейн из желудей»</a:t>
                      </a: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Мозаика «Цветочек», «Цепочка»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строительно-конструктивных игр: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 постройки птиц из конструктора,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крупный,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деревянный двух размеров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пластиковый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театральных  и сюжетно-ролевых игр, литературно-художественный центр: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Произведения русских писателей о природе,</a:t>
                      </a: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Альбомы 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Н.Носове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В.Бианки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Атрибуты для театрализации басни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И.Крылова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«Ворона и лисица», маски птиц,</a:t>
                      </a:r>
                    </a:p>
                    <a:p>
                      <a:pPr marL="1588" lvl="0" indent="127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игра: «Бюро лесных услуг»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90115" y="39707"/>
            <a:ext cx="8299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является обогащение, наполнение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 развивающей среде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 наглядно-иллюстрированный, образно-символический материал, пособия  и оборудование по теме проекта («Зимующие птицы»).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рина РС Работа\ajnj\IMG-20180312-WA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6949">
            <a:off x="168598" y="63349"/>
            <a:ext cx="3609249" cy="2706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Марина РС Работа\ajnj\WP_20180111_16_37_16_Pro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3903441" y="126923"/>
            <a:ext cx="2332797" cy="2509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Марина РС Работа\ajnj\WP_20180205_12_26_04_P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39725">
            <a:off x="113980" y="2690946"/>
            <a:ext cx="1921075" cy="227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Марина РС Работа\ajnj\WP_20180313_07_51_50_Pr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222589">
            <a:off x="6159139" y="216393"/>
            <a:ext cx="2876785" cy="343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D:\Марина РС Работа\ajnj\WP_20180313_08_34_24_Pr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259083">
            <a:off x="1981450" y="2596720"/>
            <a:ext cx="406961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Марина РС Работа\ajnj\WP_20180315_07_39_22_Pro.jpg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/>
        </p:blipFill>
        <p:spPr bwMode="auto">
          <a:xfrm rot="542068">
            <a:off x="5868144" y="3407207"/>
            <a:ext cx="1478379" cy="135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D:\Марина РС Работа\Фотографии 12Мрата2018\WP_20180312_14_42_05_Pro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092205">
            <a:off x="747763" y="4840634"/>
            <a:ext cx="3679416" cy="206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D:\Марина РС Работа\ajnj\WP_20180314_16_01_40_Pro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59238" y="4757783"/>
            <a:ext cx="3038293" cy="191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D:\Марина РС Работа\Фотографии 12Мрата2018\WP_20180312_14_54_03_Pro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93907">
            <a:off x="7103635" y="4352460"/>
            <a:ext cx="2006312" cy="2350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772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рина РС Работа\ajnj\WP_20180315_11_17_46_Pr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0741">
            <a:off x="3930202" y="2956707"/>
            <a:ext cx="4831659" cy="3588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hodkonem.com.ua/wp-content/uploads/beregite-pti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96819">
            <a:off x="533823" y="306183"/>
            <a:ext cx="4764977" cy="3350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 rot="607281">
            <a:off x="4915378" y="367565"/>
            <a:ext cx="44121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4754"/>
            <a:ext cx="3312863" cy="34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3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9582" y="-32077"/>
            <a:ext cx="7668344" cy="662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ребенок.</a:t>
            </a:r>
          </a:p>
          <a:p>
            <a:pPr algn="just">
              <a:lnSpc>
                <a:spcPct val="15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Природа это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источник, благодаря которому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поднимается от смутных чувственных восприятий к четким понятиям»,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познание различных природных явлений идет в единстве с овладением искусством речи.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И.Г.Песталоцци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Исходными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теоретическими позициями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труды  выдающихся - мыслителей и педагогов  прошлого, которые  придавали большое значение природе как средству воспитания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83645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ребенок.</a:t>
            </a:r>
          </a:p>
          <a:p>
            <a:pPr algn="just"/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ребёнка к природе рассматривается в трудах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 А.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Коменского, Ж.Ж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Руссо, Ф.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П.Кергомар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О.Декроли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 А. Коменский видел в природе источник знаний, средство для развития ума, чувств и воли. Он  говорил «о необходимости ознакомления детей с природой с раннего возраста».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Ж.Ж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Руссо считал, что «большое значении имеет общения с природой для развития детей».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как фактор воспитания ребенка в системе» рассматривали П.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Кергомар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Декроли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185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7977"/>
            <a:ext cx="8157592" cy="5400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Ушинский говорил о значении и использовании природы в становлении личности дошкольника, в первоначальном обучении детей: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и любви к природе, развитие наблюдательности, логического мышления, формирование правильных представлений о природе.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история становления методики ознакомления дошкольников с природой тесно связанна с экологическим образованием. Разработкой проблем экологического образования как нового направления дошкольной педагогики занимаются С.Н. Николаева, Н.А. Рыжова, Т.А Маркова, Н.Н. Кондратьева, И.А. Комарова, А.А.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Петрикевич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выделяют роль природы в разностороннем развитии личности и ее ценностных ориентациях.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Каждое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природой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урок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ума,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чувства…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°ÑÑÐ¸Ð½ÐºÐ¸ Ð¿Ð¾ Ð·Ð°Ð¿ÑÐ¾ÑÑ ÑÐµÐ±ÐµÐ½Ð¾Ðº Ñ Ð¿ÑÐ¸ÑÐ°Ð¼Ð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402050">
            <a:off x="5925732" y="4644944"/>
            <a:ext cx="2944415" cy="2086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9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»Ð¸ÑÐ¸Ð½ÐºÐ¸ Ð±Ð¾Ð¶ÑÐ¸Ñ ÐºÐ¾ÑÐ¾Ð²Ð¾Ðº ÑÐ¾ÑÐ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080" y="3827685"/>
            <a:ext cx="3977409" cy="2765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58" y="4509120"/>
            <a:ext cx="1745926" cy="23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796" y="1077333"/>
            <a:ext cx="3713113" cy="2320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64858" y="1437912"/>
            <a:ext cx="3936958" cy="3071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5635" y="619416"/>
            <a:ext cx="8155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кто это?», «Почему здесь так много личинок божьих коровок?»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9785" y="0"/>
            <a:ext cx="2911310" cy="63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7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ребенок.</a:t>
            </a:r>
          </a:p>
        </p:txBody>
      </p:sp>
    </p:spTree>
    <p:extLst>
      <p:ext uri="{BB962C8B-B14F-4D97-AF65-F5344CB8AC3E}">
        <p14:creationId xmlns:p14="http://schemas.microsoft.com/office/powerpoint/2010/main" xmlns="" val="53025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56893" cy="21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2282" y="26408"/>
            <a:ext cx="7161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переживут зиму?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питаются?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добудут себе корм?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лучше расположить и где?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мы им помочь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Марина РС Работа\ajnj\WP_20180213_11_35_48_Pr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28881">
            <a:off x="1248351" y="2117360"/>
            <a:ext cx="3960440" cy="2605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D:\Марина РС Работа\ajnj\WP_20180213_11_40_06_P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329841" y="4196351"/>
            <a:ext cx="2342263" cy="256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900igr.net/up/datas/86193/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17150">
            <a:off x="5563142" y="1905021"/>
            <a:ext cx="3110087" cy="2332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Марина РС Работа\ajnj\WP_20180205_11_38_57_Pr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06013">
            <a:off x="4632169" y="4412463"/>
            <a:ext cx="1547494" cy="226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D:\Марина РС Работа\ajnj\WP_20180205_11_41_27_Pr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73479">
            <a:off x="1703306" y="4570178"/>
            <a:ext cx="1878146" cy="2012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394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Марина РС Работа\ajnj\DSCN67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9430" y="84682"/>
            <a:ext cx="3060340" cy="2295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:\Марина РС Работа\ajnj\WP_20180119_16_57_40_Pr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8799" y="404664"/>
            <a:ext cx="3935475" cy="2974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D:\Марина РС Работа\ajnj\WP_20171215_16_11_00_Pr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0075" y="1232439"/>
            <a:ext cx="1875137" cy="329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Марина РС Работа\ajnj\IMG-20180306-WA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7223" y="2508771"/>
            <a:ext cx="2099984" cy="279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Марина РС Работа\ajnj\WP_20180208_16_24_15_Pro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931614"/>
            <a:ext cx="2200783" cy="183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D:\Марина РС Работа\ajnj\WP_20180212_11_24_04_Pr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4739454"/>
            <a:ext cx="2376264" cy="171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D:\Марина РС Работа\ajnj\WP_20180314_16_01_18_Pro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39770" y="2921415"/>
            <a:ext cx="2716156" cy="227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D:\Марина РС Работа\ajnj\WP_20180313_08_22_17_Pro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28184" y="5308751"/>
            <a:ext cx="2821869" cy="1453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D:\Марина РС Работа\ajnj\WP_20180209_09_22_15_Pro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75117" y="4701139"/>
            <a:ext cx="2417493" cy="175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360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0"/>
            <a:ext cx="79563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зимующих птицах родного края;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знания воспитанников, полученные при наблюдении за повадками птиц;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воспитанников и родителей о видах кормушек, способах их изготовление из разного материала.</a:t>
            </a:r>
          </a:p>
          <a:p>
            <a:pPr algn="just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умения и навыки по уходу за птицами в зимний период (правильно их подкармливать);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наблюдения и экспериментирования в процессе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познавательной деятельности.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исследовательскую деятельность дошкольников в ходе совместной практической деятельности с воспитателем; </a:t>
            </a:r>
          </a:p>
          <a:p>
            <a:pPr algn="just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усвоению правил поведения при общении с птицами;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гуманное, заботливое отношение к птицам, желание помогать в трудных зимних условиях;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 с детьми трудовые навыки и умения по уходу за живыми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7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117650">
            <a:off x="155293" y="220185"/>
            <a:ext cx="2308291" cy="19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9901" y="68321"/>
            <a:ext cx="76640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методическая разработка рассчитана на использование в образовательной работе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старшего дошкольного возраста.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применена в практику дошкольных учреждений  как полноценный педагогический проект или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проекта по познавательному развитию (экологическому воспитанию) дошкольников на примере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лексической темы «Зимующие птицы».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162253">
            <a:off x="930352" y="2246765"/>
            <a:ext cx="3315404" cy="23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70290">
            <a:off x="446268" y="4204496"/>
            <a:ext cx="3890875" cy="26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4804" y="2376645"/>
            <a:ext cx="1821885" cy="1898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422923">
            <a:off x="4936953" y="4126966"/>
            <a:ext cx="3833079" cy="26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739335">
            <a:off x="6843492" y="2555570"/>
            <a:ext cx="2108408" cy="1704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091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874</Words>
  <Application>Microsoft Office PowerPoint</Application>
  <PresentationFormat>Экран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admin69</cp:lastModifiedBy>
  <cp:revision>35</cp:revision>
  <dcterms:created xsi:type="dcterms:W3CDTF">2018-09-27T09:31:04Z</dcterms:created>
  <dcterms:modified xsi:type="dcterms:W3CDTF">2018-10-08T06:11:29Z</dcterms:modified>
</cp:coreProperties>
</file>