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716"/>
    <a:srgbClr val="DD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&#1088;&#1075;\Desktop\&#1087;&#1086;&#1083;&#1086;&#1078;&#1077;&#1085;&#1080;&#1077;%20&#1082;&#1086;&#1085;&#1082;&#1091;&#1088;&#1089;&#1072;%20&#1076;&#1083;&#1103;%20&#1044;&#1091;&#1073;&#1080;&#1085;&#1080;&#1085;&#1072;\&#1089;&#1082;&#1088;&#1080;&#1085;&#1096;&#1086;&#1090;&#1099;%20&#1076;&#1083;&#1103;%20&#1087;&#1088;&#1077;&#1079;&#1077;&#1085;&#1090;&#1072;&#1094;&#1080;&#1080;\01%20%20&#1060;&#1072;&#1085;&#1092;&#1072;&#1088;&#1099;%20-%20&#1064;&#1082;&#1086;&#1083;&#1100;&#1085;&#1099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7%20&#1082;&#1086;&#1088;&#1086;&#1090;&#1082;&#1080;&#1077;%20&#1092;&#1072;&#1085;&#1092;&#1072;&#1088;&#1099;.MP3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5%20&#1092;&#1072;&#1085;&#1092;&#1072;&#1088;&#1099;%20&#1076;&#1083;&#1080;&#1085;&#1085;&#1099;&#1077;%20(4)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5%20&#1092;&#1072;&#1085;&#1092;&#1072;&#1088;&#1099;%20&#1076;&#1083;&#1080;&#1085;&#1085;&#1099;&#1077;%20(4)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7%20&#1082;&#1086;&#1088;&#1086;&#1090;&#1082;&#1080;&#1077;%20&#1092;&#1072;&#1085;&#1092;&#1072;&#1088;&#1099;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Katy%20Perry%20-%20Part%20of%20Me%20(Instrumental)%20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7%20&#1082;&#1086;&#1088;&#1086;&#1090;&#1082;&#1080;&#1077;%20&#1092;&#1072;&#1085;&#1092;&#1072;&#1088;&#1099;.MP3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Katy%20Perry%20-%20Part%20of%20Me%20(Instrumental)%20.mp3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7%20&#1082;&#1086;&#1088;&#1086;&#1090;&#1082;&#1080;&#1077;%20&#1092;&#1072;&#1085;&#1092;&#1072;&#1088;&#1099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7%20&#1082;&#1086;&#1088;&#1086;&#1090;&#1082;&#1080;&#1077;%20&#1092;&#1072;&#1085;&#1092;&#1072;&#1088;&#1099;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0;&#1083;&#1072;&#1089;&#1089;&#1085;&#1099;&#1077;%20&#1075;&#1086;&#1088;&#1086;&#1076;&#1072;\&#1087;&#1088;&#1077;&#1079;&#1077;&#1085;&#1090;&#1072;&#1094;&#1080;&#1103;%20&#1080;%20&#1089;&#1094;&#1077;&#1085;&#1072;&#1088;&#1080;&#1081;%20&#1076;&#1083;&#1103;%20&#1082;&#1086;&#1085;&#1082;&#1091;&#1088;&#1089;&#1072;%20&#1087;&#1088;&#1086;&#1092;&#1084;&#1072;&#1089;&#1090;&#1077;&#1088;&#1089;&#1090;&#1074;&#1072;\07%20&#1082;&#1086;&#1088;&#1086;&#1090;&#1082;&#1080;&#1077;%20&#1092;&#1072;&#1085;&#1092;&#1072;&#1088;&#1099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01  Фанфары - Школь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923928" y="4293096"/>
            <a:ext cx="3672408" cy="115212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Навыки и умения для тех, кто хочет стать слесарем-инструментальщиком: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умение читать чертежи</a:t>
            </a:r>
          </a:p>
          <a:p>
            <a:r>
              <a:rPr lang="ru-RU" dirty="0" smtClean="0"/>
              <a:t>умение чётко планировать свою работу</a:t>
            </a:r>
          </a:p>
          <a:p>
            <a:r>
              <a:rPr lang="ru-RU" dirty="0" smtClean="0"/>
              <a:t>умение нанести</a:t>
            </a:r>
          </a:p>
          <a:p>
            <a:r>
              <a:rPr lang="ru-RU" dirty="0" smtClean="0"/>
              <a:t>ловкость рук</a:t>
            </a:r>
          </a:p>
          <a:p>
            <a:r>
              <a:rPr lang="ru-RU" dirty="0" smtClean="0"/>
              <a:t>требуется аккуратность, внимательность, творческая жилка, терпение, трудолюбие, настойчивость, ответственность, инициативность.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Чтобы стать слесарем инструментальщиком уже в школе нужно сделать упор на такие предметы, как: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780928"/>
            <a:ext cx="8229600" cy="4525963"/>
          </a:xfrm>
        </p:spPr>
        <p:txBody>
          <a:bodyPr/>
          <a:lstStyle/>
          <a:p>
            <a:r>
              <a:rPr lang="ru-RU" b="1" dirty="0" smtClean="0"/>
              <a:t>Физика</a:t>
            </a:r>
          </a:p>
          <a:p>
            <a:r>
              <a:rPr lang="ru-RU" b="1" dirty="0" smtClean="0"/>
              <a:t>Математика</a:t>
            </a:r>
          </a:p>
          <a:p>
            <a:r>
              <a:rPr lang="ru-RU" b="1" dirty="0" smtClean="0"/>
              <a:t>Химия</a:t>
            </a:r>
          </a:p>
          <a:p>
            <a:r>
              <a:rPr lang="ru-RU" b="1" dirty="0" smtClean="0"/>
              <a:t>Черчение</a:t>
            </a:r>
          </a:p>
          <a:p>
            <a:r>
              <a:rPr lang="ru-RU" b="1" dirty="0" smtClean="0"/>
              <a:t>Технология</a:t>
            </a:r>
            <a:endParaRPr lang="ru-RU" b="1" dirty="0"/>
          </a:p>
        </p:txBody>
      </p:sp>
      <p:pic>
        <p:nvPicPr>
          <p:cNvPr id="22530" name="Picture 2" descr="https://im3-tub-ru.yandex.net/i?id=d3affe6ec4ff81cfd8ae71ef39bed630&amp;n=33&amp;h=215&amp;w=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2" y="2348880"/>
            <a:ext cx="2952328" cy="4219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07 короткие 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05 фанфары длинные 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05 фанфары длинные 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0445" y="2564904"/>
            <a:ext cx="3837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ТЕОРЕТИЧЕСКИЙ</a:t>
            </a:r>
            <a:endParaRPr lang="ru-RU" sz="4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07 короткие 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0445" y="2564904"/>
            <a:ext cx="3837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ТЕОРЕТИЧЕСКИЙ</a:t>
            </a:r>
            <a:endParaRPr lang="ru-RU" sz="4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Katy Perry - Part of Me (Instrumental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8743" y="2564904"/>
            <a:ext cx="36213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 </a:t>
            </a:r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</a:t>
            </a:r>
            <a:r>
              <a:rPr lang="ru-RU" sz="4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ТИЧЕСКИЙ</a:t>
            </a:r>
            <a:endParaRPr lang="ru-RU" sz="4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07 короткие 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8743" y="2564904"/>
            <a:ext cx="36213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 </a:t>
            </a:r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</a:t>
            </a:r>
            <a:r>
              <a:rPr lang="ru-RU" sz="4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ТИЧЕСКИЙ</a:t>
            </a:r>
            <a:endParaRPr lang="ru-RU" sz="4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Katy Perry - Part of Me (Instrumental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492896"/>
            <a:ext cx="328673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участников</a:t>
            </a:r>
            <a:endParaRPr lang="ru-RU" sz="4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07 короткие 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vchae.com/wp-content/uploads/2014/07/23-instru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315416"/>
            <a:ext cx="9525000" cy="630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орг\Desktop\положение конкурса для Дубинина\скриншоты для презентации\34.jpg"/>
          <p:cNvPicPr>
            <a:picLocks noChangeAspect="1" noChangeArrowheads="1"/>
          </p:cNvPicPr>
          <p:nvPr/>
        </p:nvPicPr>
        <p:blipFill>
          <a:blip r:embed="rId2" cstate="print"/>
          <a:srcRect l="32281" t="16667" r="31888" b="5901"/>
          <a:stretch>
            <a:fillRect/>
          </a:stretch>
        </p:blipFill>
        <p:spPr bwMode="auto">
          <a:xfrm>
            <a:off x="1763688" y="-57108"/>
            <a:ext cx="5688632" cy="691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орг\Desktop\положение конкурса для Дубинина\скриншоты для презентации\33.jpg"/>
          <p:cNvPicPr>
            <a:picLocks noChangeAspect="1" noChangeArrowheads="1"/>
          </p:cNvPicPr>
          <p:nvPr/>
        </p:nvPicPr>
        <p:blipFill>
          <a:blip r:embed="rId2" cstate="print"/>
          <a:srcRect l="17319" t="11500" r="20075" b="3801"/>
          <a:stretch>
            <a:fillRect/>
          </a:stretch>
        </p:blipFill>
        <p:spPr bwMode="auto">
          <a:xfrm>
            <a:off x="0" y="-192181"/>
            <a:ext cx="9396536" cy="715082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03848" y="2132856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04248" y="5805264"/>
            <a:ext cx="1979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руглая лента лицом вниз 9"/>
          <p:cNvSpPr/>
          <p:nvPr/>
        </p:nvSpPr>
        <p:spPr>
          <a:xfrm>
            <a:off x="1979712" y="2852936"/>
            <a:ext cx="4968552" cy="758952"/>
          </a:xfrm>
          <a:prstGeom prst="ellipseRibbon">
            <a:avLst>
              <a:gd name="adj1" fmla="val 25000"/>
              <a:gd name="adj2" fmla="val 70567"/>
              <a:gd name="adj3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Орденоносцы  цеха № 15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орг\Desktop\положение конкурса для Дубинина\скриншоты для презентации\32.jpg"/>
          <p:cNvPicPr>
            <a:picLocks noChangeAspect="1" noChangeArrowheads="1"/>
          </p:cNvPicPr>
          <p:nvPr/>
        </p:nvPicPr>
        <p:blipFill>
          <a:blip r:embed="rId2" cstate="print"/>
          <a:srcRect l="8657" t="11501" r="13382" b="10100"/>
          <a:stretch>
            <a:fillRect/>
          </a:stretch>
        </p:blipFill>
        <p:spPr bwMode="auto">
          <a:xfrm>
            <a:off x="-324544" y="1340767"/>
            <a:ext cx="9753680" cy="5517233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59832" y="5445224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руглая лента лицом вниз 5"/>
          <p:cNvSpPr/>
          <p:nvPr/>
        </p:nvSpPr>
        <p:spPr>
          <a:xfrm>
            <a:off x="1115616" y="332656"/>
            <a:ext cx="6984776" cy="758952"/>
          </a:xfrm>
          <a:prstGeom prst="ellipseRibbon">
            <a:avLst>
              <a:gd name="adj1" fmla="val 25000"/>
              <a:gd name="adj2" fmla="val 70567"/>
              <a:gd name="adj3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Орденоносцы  цеха № 15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орг\Desktop\положение конкурса для Дубинина\скриншоты для презентации\31.jpg"/>
          <p:cNvPicPr>
            <a:picLocks noChangeAspect="1" noChangeArrowheads="1"/>
          </p:cNvPicPr>
          <p:nvPr/>
        </p:nvPicPr>
        <p:blipFill>
          <a:blip r:embed="rId2" cstate="print"/>
          <a:srcRect l="14957" t="12900" r="13776" b="5201"/>
          <a:stretch>
            <a:fillRect/>
          </a:stretch>
        </p:blipFill>
        <p:spPr bwMode="auto">
          <a:xfrm>
            <a:off x="0" y="908720"/>
            <a:ext cx="9203587" cy="5949280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1115616" y="332656"/>
            <a:ext cx="6984776" cy="758952"/>
          </a:xfrm>
          <a:prstGeom prst="ellipseRibbon">
            <a:avLst>
              <a:gd name="adj1" fmla="val 25000"/>
              <a:gd name="adj2" fmla="val 70567"/>
              <a:gd name="adj3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Орденоносцы  цеха № 15</a:t>
            </a:r>
            <a:endParaRPr lang="ru-RU" sz="32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252536" y="5877272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орг\Desktop\положение конкурса для Дубинина\скриншоты для презентации\30.jpg"/>
          <p:cNvPicPr>
            <a:picLocks noChangeAspect="1" noChangeArrowheads="1"/>
          </p:cNvPicPr>
          <p:nvPr/>
        </p:nvPicPr>
        <p:blipFill>
          <a:blip r:embed="rId2" cstate="print"/>
          <a:srcRect l="8657" t="16667" r="11019" b="5901"/>
          <a:stretch>
            <a:fillRect/>
          </a:stretch>
        </p:blipFill>
        <p:spPr bwMode="auto">
          <a:xfrm>
            <a:off x="0" y="1916832"/>
            <a:ext cx="9112285" cy="4941168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1115616" y="332656"/>
            <a:ext cx="6984776" cy="758952"/>
          </a:xfrm>
          <a:prstGeom prst="ellipseRibbon">
            <a:avLst>
              <a:gd name="adj1" fmla="val 25000"/>
              <a:gd name="adj2" fmla="val 70567"/>
              <a:gd name="adj3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Орденоносцы  цеха № 15</a:t>
            </a:r>
            <a:endParaRPr lang="ru-RU" sz="32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5517232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C:\Users\орг\Desktop\положение конкурса для Дубинина\скриншоты для презентации\29.jpg"/>
          <p:cNvPicPr>
            <a:picLocks noChangeAspect="1" noChangeArrowheads="1"/>
          </p:cNvPicPr>
          <p:nvPr/>
        </p:nvPicPr>
        <p:blipFill>
          <a:blip r:embed="rId2" cstate="print"/>
          <a:srcRect l="28345" t="14301" r="25000" b="16667"/>
          <a:stretch>
            <a:fillRect/>
          </a:stretch>
        </p:blipFill>
        <p:spPr bwMode="auto">
          <a:xfrm>
            <a:off x="251520" y="0"/>
            <a:ext cx="853244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орг\Desktop\положение конкурса для Дубинина\скриншоты для презентации\27.jpg"/>
          <p:cNvPicPr>
            <a:picLocks noChangeAspect="1" noChangeArrowheads="1"/>
          </p:cNvPicPr>
          <p:nvPr/>
        </p:nvPicPr>
        <p:blipFill>
          <a:blip r:embed="rId2" cstate="print"/>
          <a:srcRect l="33856" t="12901" r="30707" b="16667"/>
          <a:stretch>
            <a:fillRect/>
          </a:stretch>
        </p:blipFill>
        <p:spPr bwMode="auto">
          <a:xfrm>
            <a:off x="1620257" y="131968"/>
            <a:ext cx="5901047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орг\Desktop\положение конкурса для Дубинина\скриншоты для презентации\28.jpg"/>
          <p:cNvPicPr>
            <a:picLocks noChangeAspect="1" noChangeArrowheads="1"/>
          </p:cNvPicPr>
          <p:nvPr/>
        </p:nvPicPr>
        <p:blipFill>
          <a:blip r:embed="rId2" cstate="print"/>
          <a:srcRect l="31888" t="12200" r="33069" b="6601"/>
          <a:stretch>
            <a:fillRect/>
          </a:stretch>
        </p:blipFill>
        <p:spPr bwMode="auto">
          <a:xfrm>
            <a:off x="1691680" y="-744103"/>
            <a:ext cx="5832648" cy="7602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орг\Desktop\положение конкурса для Дубинина\скриншоты для презентации\25.jpg"/>
          <p:cNvPicPr>
            <a:picLocks noChangeAspect="1" noChangeArrowheads="1"/>
          </p:cNvPicPr>
          <p:nvPr/>
        </p:nvPicPr>
        <p:blipFill>
          <a:blip r:embed="rId2" cstate="print"/>
          <a:srcRect l="34644" t="16667" r="31494" b="8701"/>
          <a:stretch>
            <a:fillRect/>
          </a:stretch>
        </p:blipFill>
        <p:spPr bwMode="auto">
          <a:xfrm>
            <a:off x="1763688" y="0"/>
            <a:ext cx="5544616" cy="687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07 короткие 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орг\Desktop\положение конкурса для Дубинина\скриншоты для презентации\26.jpg"/>
          <p:cNvPicPr>
            <a:picLocks noChangeAspect="1" noChangeArrowheads="1"/>
          </p:cNvPicPr>
          <p:nvPr/>
        </p:nvPicPr>
        <p:blipFill>
          <a:blip r:embed="rId2" cstate="print"/>
          <a:srcRect l="31888" t="20600" r="33856" b="5901"/>
          <a:stretch>
            <a:fillRect/>
          </a:stretch>
        </p:blipFill>
        <p:spPr bwMode="auto">
          <a:xfrm>
            <a:off x="1763688" y="0"/>
            <a:ext cx="56823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орг\Desktop\положение конкурса для Дубинина\скриншоты для презентации\23.jpg"/>
          <p:cNvPicPr>
            <a:picLocks noChangeAspect="1" noChangeArrowheads="1"/>
          </p:cNvPicPr>
          <p:nvPr/>
        </p:nvPicPr>
        <p:blipFill>
          <a:blip r:embed="rId2" cstate="print"/>
          <a:srcRect l="33463" t="16667" r="30313" b="8701"/>
          <a:stretch>
            <a:fillRect/>
          </a:stretch>
        </p:blipFill>
        <p:spPr bwMode="auto">
          <a:xfrm>
            <a:off x="1547664" y="0"/>
            <a:ext cx="59176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орг\Desktop\положение конкурса для Дубинина\скриншоты для презентации\24.jpg"/>
          <p:cNvPicPr>
            <a:picLocks noChangeAspect="1" noChangeArrowheads="1"/>
          </p:cNvPicPr>
          <p:nvPr/>
        </p:nvPicPr>
        <p:blipFill>
          <a:blip r:embed="rId2" cstate="print"/>
          <a:srcRect l="31888" t="20600" r="31888" b="8001"/>
          <a:stretch>
            <a:fillRect/>
          </a:stretch>
        </p:blipFill>
        <p:spPr bwMode="auto">
          <a:xfrm>
            <a:off x="1475656" y="0"/>
            <a:ext cx="6264696" cy="694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орг\Desktop\положение конкурса для Дубинина\скриншоты для презентации\21.jpg"/>
          <p:cNvPicPr>
            <a:picLocks noChangeAspect="1" noChangeArrowheads="1"/>
          </p:cNvPicPr>
          <p:nvPr/>
        </p:nvPicPr>
        <p:blipFill>
          <a:blip r:embed="rId2" cstate="print"/>
          <a:srcRect l="33856" t="16667" r="30313" b="10101"/>
          <a:stretch>
            <a:fillRect/>
          </a:stretch>
        </p:blipFill>
        <p:spPr bwMode="auto">
          <a:xfrm>
            <a:off x="1547664" y="0"/>
            <a:ext cx="5976664" cy="687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орг\Desktop\положение конкурса для Дубинина\скриншоты для презентации\22.jpg"/>
          <p:cNvPicPr>
            <a:picLocks noChangeAspect="1" noChangeArrowheads="1"/>
          </p:cNvPicPr>
          <p:nvPr/>
        </p:nvPicPr>
        <p:blipFill>
          <a:blip r:embed="rId2" cstate="print"/>
          <a:srcRect l="31888" t="20600" r="31888" b="8001"/>
          <a:stretch>
            <a:fillRect/>
          </a:stretch>
        </p:blipFill>
        <p:spPr bwMode="auto">
          <a:xfrm>
            <a:off x="1403649" y="0"/>
            <a:ext cx="6192687" cy="686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орг\Desktop\положение конкурса для Дубинина\скриншоты для презентации\19.jpg"/>
          <p:cNvPicPr>
            <a:picLocks noChangeAspect="1" noChangeArrowheads="1"/>
          </p:cNvPicPr>
          <p:nvPr/>
        </p:nvPicPr>
        <p:blipFill>
          <a:blip r:embed="rId2" cstate="print"/>
          <a:srcRect l="32675" t="19900" r="30707" b="7301"/>
          <a:stretch>
            <a:fillRect/>
          </a:stretch>
        </p:blipFill>
        <p:spPr bwMode="auto">
          <a:xfrm>
            <a:off x="1475656" y="0"/>
            <a:ext cx="6120680" cy="684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орг\Desktop\положение конкурса для Дубинина\скриншоты для презентации\20.jpg"/>
          <p:cNvPicPr>
            <a:picLocks noChangeAspect="1" noChangeArrowheads="1"/>
          </p:cNvPicPr>
          <p:nvPr/>
        </p:nvPicPr>
        <p:blipFill>
          <a:blip r:embed="rId2" cstate="print"/>
          <a:srcRect l="31888" t="16667" r="31888" b="9401"/>
          <a:stretch>
            <a:fillRect/>
          </a:stretch>
        </p:blipFill>
        <p:spPr bwMode="auto">
          <a:xfrm>
            <a:off x="1547664" y="-3451"/>
            <a:ext cx="5976664" cy="686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орг\Desktop\положение конкурса для Дубинина\скриншоты для презентации\17.jpg"/>
          <p:cNvPicPr>
            <a:picLocks noChangeAspect="1" noChangeArrowheads="1"/>
          </p:cNvPicPr>
          <p:nvPr/>
        </p:nvPicPr>
        <p:blipFill>
          <a:blip r:embed="rId2" cstate="print"/>
          <a:srcRect l="32675" t="13601" r="30707" b="10100"/>
          <a:stretch>
            <a:fillRect/>
          </a:stretch>
        </p:blipFill>
        <p:spPr bwMode="auto">
          <a:xfrm>
            <a:off x="1403648" y="-62228"/>
            <a:ext cx="5904656" cy="692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орг\Desktop\положение конкурса для Дубинина\скриншоты для презентации\18.jpg"/>
          <p:cNvPicPr>
            <a:picLocks noChangeAspect="1" noChangeArrowheads="1"/>
          </p:cNvPicPr>
          <p:nvPr/>
        </p:nvPicPr>
        <p:blipFill>
          <a:blip r:embed="rId2" cstate="print"/>
          <a:srcRect l="31494" t="13601" r="34250" b="7301"/>
          <a:stretch>
            <a:fillRect/>
          </a:stretch>
        </p:blipFill>
        <p:spPr bwMode="auto">
          <a:xfrm>
            <a:off x="1619672" y="0"/>
            <a:ext cx="5544616" cy="7201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орг\Desktop\положение конкурса для Дубинина\скриншоты для презентации\16.jpg"/>
          <p:cNvPicPr>
            <a:picLocks noChangeAspect="1" noChangeArrowheads="1"/>
          </p:cNvPicPr>
          <p:nvPr/>
        </p:nvPicPr>
        <p:blipFill>
          <a:blip r:embed="rId2" cstate="print"/>
          <a:srcRect l="35431" t="13601" r="30707" b="8701"/>
          <a:stretch>
            <a:fillRect/>
          </a:stretch>
        </p:blipFill>
        <p:spPr bwMode="auto">
          <a:xfrm>
            <a:off x="1907704" y="-19602"/>
            <a:ext cx="5328592" cy="687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mpg.susu.ru/_populyarno_obrabotka/images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15786" cy="586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орг\Desktop\положение конкурса для Дубинина\скриншоты для презентации\15.jpg"/>
          <p:cNvPicPr>
            <a:picLocks noChangeAspect="1" noChangeArrowheads="1"/>
          </p:cNvPicPr>
          <p:nvPr/>
        </p:nvPicPr>
        <p:blipFill>
          <a:blip r:embed="rId2" cstate="print"/>
          <a:srcRect l="34644" t="16667" r="30707" b="8701"/>
          <a:stretch>
            <a:fillRect/>
          </a:stretch>
        </p:blipFill>
        <p:spPr bwMode="auto">
          <a:xfrm>
            <a:off x="1763688" y="0"/>
            <a:ext cx="5688632" cy="689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орг\Desktop\положение конкурса для Дубинина\скриншоты для презентации\14.jpg"/>
          <p:cNvPicPr>
            <a:picLocks noChangeAspect="1" noChangeArrowheads="1"/>
          </p:cNvPicPr>
          <p:nvPr/>
        </p:nvPicPr>
        <p:blipFill>
          <a:blip r:embed="rId2" cstate="print"/>
          <a:srcRect l="31494" t="16667" r="33462" b="9401"/>
          <a:stretch>
            <a:fillRect/>
          </a:stretch>
        </p:blipFill>
        <p:spPr bwMode="auto">
          <a:xfrm>
            <a:off x="1619672" y="0"/>
            <a:ext cx="57788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орг\Desktop\положение конкурса для Дубинина\скриншоты для презентации\13.jpg"/>
          <p:cNvPicPr>
            <a:picLocks noChangeAspect="1" noChangeArrowheads="1"/>
          </p:cNvPicPr>
          <p:nvPr/>
        </p:nvPicPr>
        <p:blipFill>
          <a:blip r:embed="rId2" cstate="print"/>
          <a:srcRect l="32282" t="16667" r="30313" b="6601"/>
          <a:stretch>
            <a:fillRect/>
          </a:stretch>
        </p:blipFill>
        <p:spPr bwMode="auto">
          <a:xfrm>
            <a:off x="1331640" y="0"/>
            <a:ext cx="5904656" cy="681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орг\Desktop\положение конкурса для Дубинина\скриншоты для 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 l="30706" t="12901" r="28738" b="6601"/>
          <a:stretch>
            <a:fillRect/>
          </a:stretch>
        </p:blipFill>
        <p:spPr bwMode="auto">
          <a:xfrm>
            <a:off x="1547664" y="104629"/>
            <a:ext cx="6048672" cy="675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орг\Desktop\положение конкурса для Дубинина\скриншоты для презентации\11.jpg"/>
          <p:cNvPicPr>
            <a:picLocks noChangeAspect="1" noChangeArrowheads="1"/>
          </p:cNvPicPr>
          <p:nvPr/>
        </p:nvPicPr>
        <p:blipFill>
          <a:blip r:embed="rId2" cstate="print"/>
          <a:srcRect l="31888" t="13601" r="28344" b="6601"/>
          <a:stretch>
            <a:fillRect/>
          </a:stretch>
        </p:blipFill>
        <p:spPr bwMode="auto">
          <a:xfrm>
            <a:off x="1331640" y="-131767"/>
            <a:ext cx="6192688" cy="6989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орг\Desktop\положение конкурса для Дубинина\скриншоты для презентации\10.jpg"/>
          <p:cNvPicPr>
            <a:picLocks noChangeAspect="1" noChangeArrowheads="1"/>
          </p:cNvPicPr>
          <p:nvPr/>
        </p:nvPicPr>
        <p:blipFill>
          <a:blip r:embed="rId2" cstate="print"/>
          <a:srcRect l="28344" t="16667" r="22044" b="6601"/>
          <a:stretch>
            <a:fillRect/>
          </a:stretch>
        </p:blipFill>
        <p:spPr bwMode="auto">
          <a:xfrm>
            <a:off x="611560" y="0"/>
            <a:ext cx="78827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орг\Desktop\положение конкурса для Дубинина\скриншоты для презентации\9.jpg"/>
          <p:cNvPicPr>
            <a:picLocks noChangeAspect="1" noChangeArrowheads="1"/>
          </p:cNvPicPr>
          <p:nvPr/>
        </p:nvPicPr>
        <p:blipFill>
          <a:blip r:embed="rId2" cstate="print"/>
          <a:srcRect l="25000" t="12901" r="22832" b="8701"/>
          <a:stretch>
            <a:fillRect/>
          </a:stretch>
        </p:blipFill>
        <p:spPr bwMode="auto">
          <a:xfrm>
            <a:off x="551726" y="0"/>
            <a:ext cx="81128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орг\Desktop\положение конкурса для Дубинина\скриншоты для презентации\8.jpg"/>
          <p:cNvPicPr>
            <a:picLocks noChangeAspect="1" noChangeArrowheads="1"/>
          </p:cNvPicPr>
          <p:nvPr/>
        </p:nvPicPr>
        <p:blipFill>
          <a:blip r:embed="rId2" cstate="print"/>
          <a:srcRect l="25000" t="12901" r="25000" b="5901"/>
          <a:stretch>
            <a:fillRect/>
          </a:stretch>
        </p:blipFill>
        <p:spPr bwMode="auto">
          <a:xfrm>
            <a:off x="827584" y="17047"/>
            <a:ext cx="7488832" cy="684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орг\Desktop\положение конкурса для Дубинина\скриншоты для презентации\7.jpg"/>
          <p:cNvPicPr>
            <a:picLocks noChangeAspect="1" noChangeArrowheads="1"/>
          </p:cNvPicPr>
          <p:nvPr/>
        </p:nvPicPr>
        <p:blipFill>
          <a:blip r:embed="rId2" cstate="print"/>
          <a:srcRect l="26769" t="20601" r="22832" b="5901"/>
          <a:stretch>
            <a:fillRect/>
          </a:stretch>
        </p:blipFill>
        <p:spPr bwMode="auto">
          <a:xfrm>
            <a:off x="467544" y="0"/>
            <a:ext cx="8352928" cy="685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орг\Desktop\положение конкурса для Дубинина\скриншоты для презентации\6.jpg"/>
          <p:cNvPicPr>
            <a:picLocks noChangeAspect="1" noChangeArrowheads="1"/>
          </p:cNvPicPr>
          <p:nvPr/>
        </p:nvPicPr>
        <p:blipFill>
          <a:blip r:embed="rId2" cstate="print"/>
          <a:srcRect l="27163" t="16667" r="22832" b="7301"/>
          <a:stretch>
            <a:fillRect/>
          </a:stretch>
        </p:blipFill>
        <p:spPr bwMode="auto">
          <a:xfrm>
            <a:off x="683568" y="0"/>
            <a:ext cx="8018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Слово «</a:t>
            </a:r>
            <a:r>
              <a:rPr lang="ru-RU" b="1" dirty="0" smtClean="0"/>
              <a:t>слесарь</a:t>
            </a:r>
            <a:r>
              <a:rPr lang="ru-RU" dirty="0" smtClean="0"/>
              <a:t>» происходит от немецкого </a:t>
            </a:r>
            <a:r>
              <a:rPr lang="en-US" b="1" dirty="0" err="1" smtClean="0">
                <a:solidFill>
                  <a:srgbClr val="FF0000"/>
                </a:solidFill>
              </a:rPr>
              <a:t>schlosser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замочник.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0" name="AutoShape 2" descr="https://im3-tub-ru.yandex.net/i?id=ed109c4f185bb6cfa0d9c1ca4842fc69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im1-tub-ru.yandex.net/i?id=4285a9e209cd78a5259598ec081f2528&amp;n=33&amp;h=215&amp;w=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38124" cy="3384376"/>
          </a:xfrm>
          <a:prstGeom prst="rect">
            <a:avLst/>
          </a:prstGeom>
          <a:noFill/>
        </p:spPr>
      </p:pic>
      <p:pic>
        <p:nvPicPr>
          <p:cNvPr id="17416" name="Picture 8" descr="http://i.artfile.ru/4000x3000_600657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14" y="2852936"/>
            <a:ext cx="534008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орг\Desktop\положение конкурса для Дубинина\скриншоты для презентации\5.jpg"/>
          <p:cNvPicPr>
            <a:picLocks noChangeAspect="1" noChangeArrowheads="1"/>
          </p:cNvPicPr>
          <p:nvPr/>
        </p:nvPicPr>
        <p:blipFill>
          <a:blip r:embed="rId2" cstate="print"/>
          <a:srcRect l="25000" t="12901" r="25000" b="5901"/>
          <a:stretch>
            <a:fillRect/>
          </a:stretch>
        </p:blipFill>
        <p:spPr bwMode="auto">
          <a:xfrm>
            <a:off x="1043608" y="0"/>
            <a:ext cx="7164288" cy="654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орг\Desktop\положение конкурса для Дубинина\скриншоты для презентации\4.jpg"/>
          <p:cNvPicPr>
            <a:picLocks noChangeAspect="1" noChangeArrowheads="1"/>
          </p:cNvPicPr>
          <p:nvPr/>
        </p:nvPicPr>
        <p:blipFill>
          <a:blip r:embed="rId2" cstate="print"/>
          <a:srcRect l="29131" t="12201" r="22832" b="5901"/>
          <a:stretch>
            <a:fillRect/>
          </a:stretch>
        </p:blipFill>
        <p:spPr bwMode="auto">
          <a:xfrm>
            <a:off x="1043608" y="0"/>
            <a:ext cx="71510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орг\Desktop\положение конкурса для Дубинина\скриншоты для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 l="28344" t="12201" r="22832" b="7301"/>
          <a:stretch>
            <a:fillRect/>
          </a:stretch>
        </p:blipFill>
        <p:spPr bwMode="auto">
          <a:xfrm>
            <a:off x="683568" y="0"/>
            <a:ext cx="7488832" cy="694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орг\Desktop\положение конкурса для Дубинина\скриншоты для презентации\3.jpg"/>
          <p:cNvPicPr>
            <a:picLocks noChangeAspect="1" noChangeArrowheads="1"/>
          </p:cNvPicPr>
          <p:nvPr/>
        </p:nvPicPr>
        <p:blipFill>
          <a:blip r:embed="rId2" cstate="print"/>
          <a:srcRect l="25000" t="12201" r="26769" b="7301"/>
          <a:stretch>
            <a:fillRect/>
          </a:stretch>
        </p:blipFill>
        <p:spPr bwMode="auto">
          <a:xfrm>
            <a:off x="1259632" y="0"/>
            <a:ext cx="7304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орг\Desktop\положение конкурса для Дубинина\скриншоты для презентации\1.jpg"/>
          <p:cNvPicPr>
            <a:picLocks noChangeAspect="1" noChangeArrowheads="1"/>
          </p:cNvPicPr>
          <p:nvPr/>
        </p:nvPicPr>
        <p:blipFill>
          <a:blip r:embed="rId2" cstate="print"/>
          <a:srcRect l="27950" t="16667" r="23225" b="16667"/>
          <a:stretch>
            <a:fillRect/>
          </a:stretch>
        </p:blipFill>
        <p:spPr bwMode="auto">
          <a:xfrm>
            <a:off x="0" y="0"/>
            <a:ext cx="8928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орг\Desktop\положение конкурса для Дубинина\скриншоты для презентации\podruge-dr6.jpg"/>
          <p:cNvPicPr>
            <a:picLocks noChangeAspect="1" noChangeArrowheads="1"/>
          </p:cNvPicPr>
          <p:nvPr/>
        </p:nvPicPr>
        <p:blipFill>
          <a:blip r:embed="rId2" cstate="print"/>
          <a:srcRect l="27557" t="20600" r="26769" b="10101"/>
          <a:stretch>
            <a:fillRect/>
          </a:stretch>
        </p:blipFill>
        <p:spPr bwMode="auto">
          <a:xfrm>
            <a:off x="323528" y="-270792"/>
            <a:ext cx="8352928" cy="712879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67544" y="836712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67544" y="4149080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7544" y="5373216"/>
            <a:ext cx="0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748464" y="2996952"/>
            <a:ext cx="0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орг\Desktop\положение конкурса для Дубинина\скриншоты для презентации\podruge.jpg"/>
          <p:cNvPicPr>
            <a:picLocks noChangeAspect="1" noChangeArrowheads="1"/>
          </p:cNvPicPr>
          <p:nvPr/>
        </p:nvPicPr>
        <p:blipFill>
          <a:blip r:embed="rId2" cstate="print"/>
          <a:srcRect l="51181" t="16667" r="25000" b="21300"/>
          <a:stretch>
            <a:fillRect/>
          </a:stretch>
        </p:blipFill>
        <p:spPr bwMode="auto">
          <a:xfrm>
            <a:off x="2483768" y="0"/>
            <a:ext cx="46813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г\Desktop\положение конкурса для Дубинина\участ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4652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635896" y="332656"/>
            <a:ext cx="4320480" cy="4032448"/>
          </a:xfrm>
          <a:prstGeom prst="ellipse">
            <a:avLst/>
          </a:prstGeom>
          <a:solidFill>
            <a:srgbClr val="EE9716"/>
          </a:solidFill>
          <a:ln>
            <a:solidFill>
              <a:srgbClr val="DDA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2411760" y="5589240"/>
            <a:ext cx="6732240" cy="792088"/>
          </a:xfrm>
          <a:prstGeom prst="ribbon2">
            <a:avLst>
              <a:gd name="adj1" fmla="val 16667"/>
              <a:gd name="adj2" fmla="val 65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МБОУ «СОШ № 110»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0965" y="1196752"/>
            <a:ext cx="71030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Школьный конкурс</a:t>
            </a:r>
          </a:p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рофессионального мастерства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64904"/>
            <a:ext cx="3418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юношей</a:t>
            </a:r>
          </a:p>
          <a:p>
            <a:pPr algn="ctr"/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-9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  <a:endParaRPr lang="ru-RU" sz="4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07 короткие 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1-tub-ru.yandex.net/i?id=ca2e7b424828f39162edecb2713fbce3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08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Специальности слесарей по видам изготавливаемой продукции: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85392"/>
            <a:ext cx="91440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изготовлению и ремонту измерительного и обрабатывающего инструмента</a:t>
            </a:r>
          </a:p>
          <a:p>
            <a:endParaRPr lang="ru-RU" dirty="0" smtClean="0"/>
          </a:p>
          <a:p>
            <a:r>
              <a:rPr lang="ru-RU" dirty="0" smtClean="0"/>
              <a:t>по изготовлению и ремонту штампов для горячей штамповки</a:t>
            </a:r>
          </a:p>
          <a:p>
            <a:endParaRPr lang="ru-RU" dirty="0" smtClean="0"/>
          </a:p>
          <a:p>
            <a:r>
              <a:rPr lang="ru-RU" dirty="0" smtClean="0"/>
              <a:t>по изготовлению и ремонту штампов для холодной штамповки</a:t>
            </a:r>
          </a:p>
          <a:p>
            <a:endParaRPr lang="ru-RU" dirty="0" smtClean="0"/>
          </a:p>
          <a:p>
            <a:r>
              <a:rPr lang="ru-RU" dirty="0" smtClean="0"/>
              <a:t>по изготовлению и ремонту пресс-форм для пластмасс и литья под давлением</a:t>
            </a:r>
          </a:p>
          <a:p>
            <a:endParaRPr lang="ru-RU" dirty="0" smtClean="0"/>
          </a:p>
          <a:p>
            <a:r>
              <a:rPr lang="ru-RU" dirty="0" smtClean="0"/>
              <a:t>по изготовлению и ремонту кондукторов и приспособлений для современных станков.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vologda.rusplt.ru/netcat_files/news2/2780126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c.pics.livejournal.com/chemodur/69177696/233752/233752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5658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307</Words>
  <Application>Microsoft Office PowerPoint</Application>
  <PresentationFormat>Экран (4:3)</PresentationFormat>
  <Paragraphs>89</Paragraphs>
  <Slides>57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Слово «слесарь» происходит от немецкого schlosser – замочник.</vt:lpstr>
      <vt:lpstr>Презентация PowerPoint</vt:lpstr>
      <vt:lpstr>Специальности слесарей по видам изготавливаемой продукции:  </vt:lpstr>
      <vt:lpstr>Презентация PowerPoint</vt:lpstr>
      <vt:lpstr>Презентация PowerPoint</vt:lpstr>
      <vt:lpstr>Навыки и умения для тех, кто хочет стать слесарем-инструментальщиком:</vt:lpstr>
      <vt:lpstr>Чтобы стать слесарем инструментальщиком уже в школе нужно сделать упор на такие предметы, как: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</dc:creator>
  <cp:lastModifiedBy>Людмила</cp:lastModifiedBy>
  <cp:revision>32</cp:revision>
  <dcterms:created xsi:type="dcterms:W3CDTF">2016-03-15T02:59:30Z</dcterms:created>
  <dcterms:modified xsi:type="dcterms:W3CDTF">2016-10-07T17:02:51Z</dcterms:modified>
</cp:coreProperties>
</file>