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5" r:id="rId12"/>
    <p:sldId id="273" r:id="rId13"/>
    <p:sldId id="274" r:id="rId14"/>
    <p:sldId id="276" r:id="rId15"/>
    <p:sldId id="272" r:id="rId16"/>
    <p:sldId id="277" r:id="rId17"/>
    <p:sldId id="263" r:id="rId18"/>
    <p:sldId id="264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8313A-0763-4F9A-BE7F-0FC9E9C9EBEB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B0765-394C-421C-B35F-20F0EB5E2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9C4D-F38B-4D46-91BD-836178780A43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B2A9-AC69-4CFF-8BA7-2E2F6AB4CD1A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E3C4-DFE6-4DCE-9357-1C89D5234FDD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9D93-5275-4F3A-8FD7-D43948D4BFAC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21AC-B42B-4598-9DCE-F5F262603663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580FB4-73D3-4D62-9BC6-A23C1B720048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3F5-BC42-43C5-BEF9-D6995B235395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C406-3100-4795-B56A-7C2E8C5C9A71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340-A08D-428E-A569-B729B8A1DF35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3FA0-D1C0-4170-A088-A5C4E7C1A4F3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AAB74B-22CF-4462-97A4-2C8B355963D1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F432FD-A7C3-4A13-B0C3-8EB742A98678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464820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Авторы: ученики 8 класса</a:t>
            </a:r>
            <a:endParaRPr lang="ru-RU" dirty="0" smtClean="0"/>
          </a:p>
          <a:p>
            <a:pPr algn="r"/>
            <a:r>
              <a:rPr lang="ru-RU" dirty="0" smtClean="0"/>
              <a:t>Руководитель: </a:t>
            </a:r>
            <a:r>
              <a:rPr lang="ru-RU" dirty="0" err="1" smtClean="0"/>
              <a:t>чуркина</a:t>
            </a:r>
            <a:r>
              <a:rPr lang="ru-RU" dirty="0" smtClean="0"/>
              <a:t> о.с.</a:t>
            </a:r>
          </a:p>
          <a:p>
            <a:pPr algn="r"/>
            <a:r>
              <a:rPr lang="ru-RU" dirty="0" smtClean="0"/>
              <a:t>Учитель истории, обществознания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52600"/>
          </a:xfrm>
        </p:spPr>
        <p:txBody>
          <a:bodyPr/>
          <a:lstStyle/>
          <a:p>
            <a:r>
              <a:rPr lang="ru-RU" dirty="0" smtClean="0"/>
              <a:t>Проект на тему</a:t>
            </a:r>
            <a:r>
              <a:rPr lang="ru-RU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«Улицы родного города»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Кыштым - Гостинница Малах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Улицы родного города.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943600"/>
            <a:ext cx="4114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Ул.Ветеранов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Затерянные улочки Кыштыма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Содержимое 3" descr="P13001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447800"/>
            <a:ext cx="6580664" cy="4935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Ул.Некрасова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Содержимое 3" descr="Кыштымскаа Зима.t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524000"/>
            <a:ext cx="7086600" cy="471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P11104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447800"/>
            <a:ext cx="6998176" cy="524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Улица Возмездия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Улица Юлии </a:t>
            </a:r>
            <a:r>
              <a:rPr lang="ru-RU" sz="3600" b="1" dirty="0" err="1" smtClean="0"/>
              <a:t>Ичёвой</a:t>
            </a:r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Содержимое 3" descr="p1270039-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00200"/>
            <a:ext cx="6467687" cy="485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33400"/>
          </a:xfrm>
        </p:spPr>
        <p:txBody>
          <a:bodyPr/>
          <a:lstStyle/>
          <a:p>
            <a:pPr algn="ctr"/>
            <a:r>
              <a:rPr lang="ru-RU" dirty="0" smtClean="0"/>
              <a:t>Ул.Садовая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90800" cy="4144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Эта улочка ведёт к городской больнице,           где 40 лет проработала Валентина Сергеева</a:t>
            </a:r>
            <a:endParaRPr lang="ru-RU" sz="2400" b="1" dirty="0"/>
          </a:p>
        </p:txBody>
      </p:sp>
      <p:pic>
        <p:nvPicPr>
          <p:cNvPr id="5122" name="Picture 2" descr="C:\Documents and Settings\User\Рабочий стол\Фото Кыштыма\Садов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5673" y="1066800"/>
            <a:ext cx="5466523" cy="50292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Содержимое 3" descr="Bolnitca_s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5433146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5638800" y="762000"/>
            <a:ext cx="3200400" cy="5410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Центральная городская больница.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</a:rPr>
              <a:t>В этом здании Валентина Сергеева  проработала             40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ты знаешь свой город?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dirty="0" smtClean="0"/>
              <a:t>Вопрос </a:t>
            </a:r>
            <a:r>
              <a:rPr lang="ru-RU" sz="2000" b="1" i="1" dirty="0" smtClean="0"/>
              <a:t>1: </a:t>
            </a:r>
            <a:r>
              <a:rPr lang="ru-RU" sz="2000" b="1" i="1" dirty="0" smtClean="0"/>
              <a:t>знаешь ли ты происхождение названия улицы, на которой живешь?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2286000"/>
          <a:ext cx="83820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Варианты ответов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 – во ответов, чел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% от общего числа опрошенных </a:t>
                      </a:r>
                      <a:r>
                        <a:rPr lang="ru-RU" sz="1600" dirty="0" smtClean="0"/>
                        <a:t>(19 </a:t>
                      </a:r>
                      <a:r>
                        <a:rPr lang="ru-RU" sz="1600" dirty="0" smtClean="0"/>
                        <a:t>чел.)</a:t>
                      </a:r>
                      <a:endParaRPr lang="ru-RU" sz="16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Да, я знаю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Знаю кое – что, немного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Нет, я не знаю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ты знаешь свой город?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b="1" i="1" dirty="0" smtClean="0"/>
              <a:t>Вопрос </a:t>
            </a:r>
            <a:r>
              <a:rPr lang="ru-RU" sz="1800" b="1" i="1" dirty="0" smtClean="0"/>
              <a:t>2: </a:t>
            </a:r>
            <a:r>
              <a:rPr lang="ru-RU" sz="1800" b="1" i="1" dirty="0" smtClean="0"/>
              <a:t>хочешь ли ты узнать больше о названиях улиц нашего города?</a:t>
            </a: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2438400"/>
          <a:ext cx="8229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0176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 ответов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 – во ответов,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от общего числа опрошенных</a:t>
                      </a:r>
                      <a:endParaRPr lang="ru-RU" dirty="0"/>
                    </a:p>
                  </a:txBody>
                  <a:tcPr/>
                </a:tc>
              </a:tr>
              <a:tr h="791012">
                <a:tc>
                  <a:txBody>
                    <a:bodyPr/>
                    <a:lstStyle/>
                    <a:p>
                      <a:r>
                        <a:rPr lang="ru-RU" dirty="0" smtClean="0"/>
                        <a:t>Да, это интересно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791012"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мне это не нужно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Прочитав краеведческую литературу, исследовав данные из архива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библиотеки,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мы сделали следующие выводы: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Город Кыштым обладает уникальной  и очень интересной топонимической историей. Многие улицы города подверглись переименованию в XX веке. В названиях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кыштымских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улиц нашли свое отражение события, происходившие в мире, в стране, на Урале.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Кыштым не стоит на месте,  карта города пополняется новыми улицами с интересными названиями. 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 показали, что большинство опрошенных ребят мало знают о названиях улиц, но они хотят узнать об истории названий, им это интересно. 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Значит создание альбома «Улицы города» будет очень своевременным, принесет пользу. Альбом можно использовать на классных часах и уроках истории, краеведения, литературы, географии. Материалы нашего исследования будут размещены в школьном музее и на сайте школы.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пка\ФОТО\Увильды 2009\S630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1950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4800" y="3810000"/>
            <a:ext cx="4191000" cy="274320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800" dirty="0" smtClean="0"/>
              <a:t>   </a:t>
            </a:r>
            <a:r>
              <a:rPr lang="ru-RU" sz="1400" dirty="0" smtClean="0"/>
              <a:t>Городок на лесном </a:t>
            </a:r>
            <a:r>
              <a:rPr lang="ru-RU" sz="1400" dirty="0" err="1" smtClean="0"/>
              <a:t>крутогорье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   И в напевах </a:t>
            </a:r>
            <a:r>
              <a:rPr lang="ru-RU" sz="1400" dirty="0" err="1" smtClean="0"/>
              <a:t>Кыштымки</a:t>
            </a:r>
            <a:r>
              <a:rPr lang="ru-RU" sz="1400" dirty="0" smtClean="0"/>
              <a:t> - реки.</a:t>
            </a:r>
          </a:p>
          <a:p>
            <a:pPr algn="ctr">
              <a:buNone/>
            </a:pPr>
            <a:r>
              <a:rPr lang="ru-RU" sz="1400" dirty="0" smtClean="0"/>
              <a:t>    Выплывают в вечернем дозоре</a:t>
            </a:r>
          </a:p>
          <a:p>
            <a:pPr algn="ctr">
              <a:buNone/>
            </a:pPr>
            <a:r>
              <a:rPr lang="ru-RU" sz="1400" dirty="0" smtClean="0"/>
              <a:t>    Заводских корпусов огоньки.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</a:t>
            </a:r>
            <a:r>
              <a:rPr lang="ru-RU" sz="1400" dirty="0" err="1" smtClean="0"/>
              <a:t>Сугомака</a:t>
            </a:r>
            <a:r>
              <a:rPr lang="ru-RU" sz="1400" dirty="0" smtClean="0"/>
              <a:t> полёт величавый –</a:t>
            </a:r>
          </a:p>
          <a:p>
            <a:pPr algn="ctr">
              <a:buNone/>
            </a:pPr>
            <a:r>
              <a:rPr lang="ru-RU" sz="1400" dirty="0" smtClean="0"/>
              <a:t>    Окрылила его Егоза!</a:t>
            </a:r>
          </a:p>
          <a:p>
            <a:pPr algn="ctr">
              <a:buNone/>
            </a:pPr>
            <a:r>
              <a:rPr lang="ru-RU" sz="1400" dirty="0" smtClean="0"/>
              <a:t>    Капли неба упали на травы –</a:t>
            </a:r>
          </a:p>
          <a:p>
            <a:pPr algn="ctr">
              <a:buNone/>
            </a:pPr>
            <a:r>
              <a:rPr lang="ru-RU" sz="1400" dirty="0" smtClean="0"/>
              <a:t>    Незабудки открыли глаза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Проблема 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114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Большинство людей нашего города в силу занятости, мало задумываются над названиями городских улиц, по которым мы передвигаемся ежедневно: ездим, прогуливаемся, спешим по делам. А между тем, практически каждое название хранит удивительную историю </a:t>
            </a:r>
            <a:r>
              <a:rPr lang="ru-RU" dirty="0" smtClean="0"/>
              <a:t>– </a:t>
            </a:r>
            <a:r>
              <a:rPr lang="ru-RU" dirty="0" err="1" smtClean="0"/>
              <a:t>историю</a:t>
            </a:r>
            <a:r>
              <a:rPr lang="ru-RU" dirty="0" smtClean="0"/>
              <a:t> возникновения </a:t>
            </a:r>
            <a:r>
              <a:rPr lang="ru-RU" dirty="0" smtClean="0"/>
              <a:t>тех самых улиц, историю тех секретов и легенд, которые хранятся в их первостепенных, родных, исторических названиях, связанных с величайшими для уральской земли событиями или фактами.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357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своем докладе </a:t>
            </a:r>
            <a:r>
              <a:rPr lang="ru-RU" dirty="0" smtClean="0"/>
              <a:t>мы хотим </a:t>
            </a:r>
            <a:r>
              <a:rPr lang="ru-RU" dirty="0" smtClean="0"/>
              <a:t>рассказать об истории возникновения названий улиц нашего города. Приближается юбилейная дата  – </a:t>
            </a:r>
            <a:r>
              <a:rPr lang="ru-RU" dirty="0" smtClean="0"/>
              <a:t>260-летие  </a:t>
            </a:r>
            <a:r>
              <a:rPr lang="ru-RU" dirty="0" smtClean="0"/>
              <a:t>Кыштыма. Хотелось бы, в преддверии знаменательной даты обратить внимание жителей  и гостей Кыштыма на необычные старинные названия современных улиц и историю их происхождения.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732974"/>
          </a:xfrm>
        </p:spPr>
        <p:txBody>
          <a:bodyPr/>
          <a:lstStyle/>
          <a:p>
            <a:r>
              <a:rPr lang="ru-RU" dirty="0" smtClean="0"/>
              <a:t>Цель работы: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257800" y="1371600"/>
            <a:ext cx="3499105" cy="731520"/>
          </a:xfrm>
        </p:spPr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Сбор интересной и познавательной информации об улицах Кыштыма, а также распространение этой информации среди молодежи.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познакомиться с литературой по данной теме;</a:t>
            </a:r>
          </a:p>
          <a:p>
            <a:r>
              <a:rPr lang="ru-RU" dirty="0" smtClean="0"/>
              <a:t>проанализировать историческую информацию, выяснить причины появления конкретных названий улиц;</a:t>
            </a:r>
          </a:p>
          <a:p>
            <a:r>
              <a:rPr lang="ru-RU" dirty="0" smtClean="0"/>
              <a:t>повысить интерес сверстников к истории города;</a:t>
            </a:r>
          </a:p>
          <a:p>
            <a:r>
              <a:rPr lang="ru-RU" dirty="0" smtClean="0"/>
              <a:t>составить альбом «Улицы </a:t>
            </a:r>
            <a:r>
              <a:rPr lang="ru-RU" smtClean="0"/>
              <a:t>Кыштыма»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Центр Кыштыма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Улица Ленина</a:t>
            </a:r>
            <a:endParaRPr lang="ru-RU" sz="3600" dirty="0"/>
          </a:p>
        </p:txBody>
      </p:sp>
      <p:pic>
        <p:nvPicPr>
          <p:cNvPr id="6" name="Содержимое 3" descr="0000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90800"/>
            <a:ext cx="385671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Улицы родного города.</a:t>
            </a:r>
            <a:endParaRPr lang="ru-RU" sz="3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838199" cy="10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\Рабочий стол\Фото Кыштыма\ул.Ленина 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311603"/>
            <a:ext cx="2955553" cy="3936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Улица  Ленина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Улицы родного города.</a:t>
            </a:r>
            <a:endParaRPr lang="ru-RU" dirty="0"/>
          </a:p>
        </p:txBody>
      </p:sp>
      <p:pic>
        <p:nvPicPr>
          <p:cNvPr id="2050" name="Picture 2" descr="C:\Documents and Settings\User\Рабочий стол\Фото Кыштыма\ул.Лен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9178"/>
          <a:stretch>
            <a:fillRect/>
          </a:stretch>
        </p:blipFill>
        <p:spPr bwMode="auto">
          <a:xfrm>
            <a:off x="228600" y="1524000"/>
            <a:ext cx="4591933" cy="3180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User\Рабочий стол\Фото Кыштыма\ул.Ленина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603124" cy="340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Улицы родного города.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0_6854b_66a0ad01_X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229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3581400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Ул.Республики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Фото Кыштыма\ул.Республики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3810000" y="2971800"/>
            <a:ext cx="5118584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Ул.Республики ( бывшая Большая)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Содержимое 11" descr="ул.Республи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367010"/>
            <a:ext cx="4038600" cy="2690717"/>
          </a:xfrm>
        </p:spPr>
      </p:pic>
      <p:pic>
        <p:nvPicPr>
          <p:cNvPr id="4098" name="Рисунок 10" descr="kyshtym%200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77837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567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Проект на тему: «Улицы родного города»</vt:lpstr>
      <vt:lpstr>Слайд 2</vt:lpstr>
      <vt:lpstr>Проблема </vt:lpstr>
      <vt:lpstr>Актуальность.</vt:lpstr>
      <vt:lpstr>Слайд 5</vt:lpstr>
      <vt:lpstr>Улицы родного города.</vt:lpstr>
      <vt:lpstr>Улицы родного города.</vt:lpstr>
      <vt:lpstr>Улицы родного города.</vt:lpstr>
      <vt:lpstr>Ул.Республики ( бывшая Большая)</vt:lpstr>
      <vt:lpstr>Улицы родного города.</vt:lpstr>
      <vt:lpstr>Затерянные улочки Кыштыма</vt:lpstr>
      <vt:lpstr>Ул.Некрасова</vt:lpstr>
      <vt:lpstr>Улица Возмездия</vt:lpstr>
      <vt:lpstr>Улица Юлии Ичёвой  </vt:lpstr>
      <vt:lpstr>Ул.Садовая</vt:lpstr>
      <vt:lpstr>Слайд 16</vt:lpstr>
      <vt:lpstr>А ты знаешь свой город?</vt:lpstr>
      <vt:lpstr>А ты знаешь свой город?</vt:lpstr>
      <vt:lpstr>Заключение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«Улицы родного города»</dc:title>
  <cp:lastModifiedBy>Ольга Сергеевна</cp:lastModifiedBy>
  <cp:revision>20</cp:revision>
  <dcterms:modified xsi:type="dcterms:W3CDTF">2014-10-13T10:29:51Z</dcterms:modified>
</cp:coreProperties>
</file>