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www.atehno.md/files/items/deepcool-tesseract-sw-atx-case-with-side-window-without-psu-massive-metal-mesh-tool-less-1x-120mm-front-blue-led-fan-1x-120mm-rear-blue-led-fan-up-to-3x-25-hddssd-bottom-loaded-psu-1xus-77700514841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0" y="5334000"/>
            <a:ext cx="1586820" cy="11901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cstor.nn2.ru/forum/data/forum/images/2015-03/115900647-vlevo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1" y="5990844"/>
            <a:ext cx="717549" cy="714756"/>
          </a:xfrm>
          <a:prstGeom prst="rect">
            <a:avLst/>
          </a:prstGeom>
          <a:noFill/>
        </p:spPr>
      </p:pic>
      <p:pic>
        <p:nvPicPr>
          <p:cNvPr id="9" name="Picture 6" descr="https://ants.kz/images/stories/virtuemart/product/508183_x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717" y="308429"/>
            <a:ext cx="1466850" cy="800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cdn1.ozone.ru/multimedia/10210639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16" y="1993156"/>
            <a:ext cx="649584" cy="536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cdn-1.dar.kz/darbiz/catalogs/b35/fb42c278-b35c-11e9-b5c4-0a580a0204e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454" y="4037751"/>
            <a:ext cx="1167846" cy="11678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Горизонтальный свиток 14"/>
          <p:cNvSpPr/>
          <p:nvPr/>
        </p:nvSpPr>
        <p:spPr>
          <a:xfrm>
            <a:off x="2159000" y="927100"/>
            <a:ext cx="6591300" cy="1206500"/>
          </a:xfrm>
          <a:prstGeom prst="horizontalScroll">
            <a:avLst/>
          </a:prstGeom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i="1" dirty="0" smtClean="0"/>
              <a:t>Здравствуй дорогой друг! </a:t>
            </a:r>
            <a:r>
              <a:rPr lang="ru-RU" sz="2000" b="1" i="1" dirty="0" smtClean="0"/>
              <a:t>Собери меня пожалуйста. </a:t>
            </a:r>
            <a:r>
              <a:rPr lang="ru-RU" sz="2000" b="1" i="1" dirty="0" smtClean="0"/>
              <a:t>Удачи!</a:t>
            </a:r>
            <a:endParaRPr lang="ru-RU" sz="2000" b="1" i="1" dirty="0"/>
          </a:p>
        </p:txBody>
      </p:sp>
      <p:pic>
        <p:nvPicPr>
          <p:cNvPr id="16" name="Picture 8" descr="https://ietp-web-cdn-eandt-legacy.azureedge.net/magazine/2011/09/images/640_computer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2120" y="520700"/>
            <a:ext cx="1907981" cy="127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sister</cp:lastModifiedBy>
  <cp:revision>98</cp:revision>
  <dcterms:created xsi:type="dcterms:W3CDTF">2014-11-21T11:00:06Z</dcterms:created>
  <dcterms:modified xsi:type="dcterms:W3CDTF">2020-09-06T10:18:17Z</dcterms:modified>
</cp:coreProperties>
</file>