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1" r:id="rId4"/>
    <p:sldId id="260" r:id="rId5"/>
    <p:sldId id="265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4660"/>
  </p:normalViewPr>
  <p:slideViewPr>
    <p:cSldViewPr>
      <p:cViewPr varScale="1">
        <p:scale>
          <a:sx n="69" d="100"/>
          <a:sy n="69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984FA-6383-42CC-97B2-510575B33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images/search?text=&#1082;&#1072;&#1088;&#1090;&#1080;&#1085;&#1082;&#1072;%20&#1078;&#1072;&#1088;&#1086;&#1074;&#1085;&#1080;&amp;noreask=1&amp;img_url=http://bagiracomp.ru/acats/!Oldi/0000245XXX/245607p03.jpg&amp;pos=4&amp;rpt=simage&amp;lr=112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628800"/>
            <a:ext cx="8060432" cy="12239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Аналитическая работа над словом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на материале родственных слов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на логопедических занятиях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(слова, начинающиеся с буквы «ж»)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solidFill>
                <a:srgbClr val="FF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3928" y="5157192"/>
            <a:ext cx="5032648" cy="1439863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Учитель – логопед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МБОУ СОШ №135</a:t>
            </a:r>
          </a:p>
          <a:p>
            <a:pPr algn="r"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Новикова С.Г.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-1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2" r="6250" b="46158"/>
          <a:stretch>
            <a:fillRect/>
          </a:stretch>
        </p:blipFill>
        <p:spPr bwMode="auto">
          <a:xfrm>
            <a:off x="323528" y="3573016"/>
            <a:ext cx="4248472" cy="2852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3300"/>
                </a:solidFill>
              </a:rPr>
              <a:t>ЖАР</a:t>
            </a:r>
          </a:p>
        </p:txBody>
      </p:sp>
      <p:sp>
        <p:nvSpPr>
          <p:cNvPr id="76803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жареный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жара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пожарный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пожарник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жарить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поджарка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жаркое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жар-птица</a:t>
            </a:r>
          </a:p>
        </p:txBody>
      </p:sp>
      <p:sp>
        <p:nvSpPr>
          <p:cNvPr id="7680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пожар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жарко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жарища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поджарить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зажарить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жаропрочный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прожарить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/>
              <a:t>жаровня</a:t>
            </a: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876256" y="6021288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ЖАРОВНЯ</a:t>
            </a:r>
          </a:p>
        </p:txBody>
      </p:sp>
      <p:sp>
        <p:nvSpPr>
          <p:cNvPr id="1576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038600" cy="3997325"/>
          </a:xfrm>
        </p:spPr>
        <p:txBody>
          <a:bodyPr/>
          <a:lstStyle/>
          <a:p>
            <a:pPr eaLnBrk="1" hangingPunct="1"/>
            <a:endParaRPr lang="ru-RU" sz="2800" dirty="0" smtClean="0"/>
          </a:p>
          <a:p>
            <a:pPr eaLnBrk="1" hangingPunct="1">
              <a:buNone/>
            </a:pPr>
            <a:r>
              <a:rPr lang="ru-RU" sz="2800" dirty="0" smtClean="0"/>
              <a:t>посуда для жарки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84784"/>
            <a:ext cx="4355976" cy="303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8172400" y="5805264"/>
            <a:ext cx="466352" cy="322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8712968" cy="6264696"/>
          </a:xfrm>
        </p:spPr>
        <p:txBody>
          <a:bodyPr>
            <a:noAutofit/>
          </a:bodyPr>
          <a:lstStyle/>
          <a:p>
            <a:r>
              <a:rPr lang="ru-RU" sz="3200" dirty="0" smtClean="0"/>
              <a:t> </a:t>
            </a:r>
            <a:r>
              <a:rPr lang="ru-RU" sz="3200" b="1" dirty="0" smtClean="0"/>
              <a:t>Чужими руками жар загребать.</a:t>
            </a:r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sz="3000" dirty="0" smtClean="0"/>
              <a:t>Пользоваться чужими трудами в своих интересах.</a:t>
            </a:r>
          </a:p>
          <a:p>
            <a:r>
              <a:rPr lang="ru-RU" sz="3200" b="1" dirty="0" smtClean="0"/>
              <a:t>Задать жару.</a:t>
            </a:r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sz="3200" b="1" dirty="0" smtClean="0"/>
              <a:t>1</a:t>
            </a:r>
            <a:r>
              <a:rPr lang="ru-RU" sz="3000" dirty="0" smtClean="0"/>
              <a:t>. Устроить взбучку, дать нагоняй. </a:t>
            </a:r>
          </a:p>
          <a:p>
            <a:pPr>
              <a:buNone/>
            </a:pPr>
            <a:r>
              <a:rPr lang="ru-RU" sz="3000" dirty="0" smtClean="0"/>
              <a:t>2. Замучить множеством дел, поручений, загонять кого-либо.</a:t>
            </a:r>
          </a:p>
          <a:p>
            <a:r>
              <a:rPr lang="ru-RU" sz="3200" b="1" dirty="0" smtClean="0"/>
              <a:t>С пылу, с жару.</a:t>
            </a:r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sz="3200" b="1" dirty="0" smtClean="0"/>
              <a:t>1.</a:t>
            </a:r>
            <a:r>
              <a:rPr lang="ru-RU" sz="3200" dirty="0" smtClean="0"/>
              <a:t> </a:t>
            </a:r>
            <a:r>
              <a:rPr lang="ru-RU" sz="3000" dirty="0" smtClean="0"/>
              <a:t>О свежеиспечённом хлебе, только что приготовленной пище.</a:t>
            </a:r>
          </a:p>
          <a:p>
            <a:pPr>
              <a:buNone/>
            </a:pPr>
            <a:r>
              <a:rPr lang="ru-RU" sz="3000" dirty="0" smtClean="0"/>
              <a:t>2. О чём-либо  совершенно новом, только что созданном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586551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сварила   картошку  пожарила</a:t>
            </a:r>
          </a:p>
          <a:p>
            <a:pPr>
              <a:buNone/>
            </a:pPr>
            <a:r>
              <a:rPr lang="ru-RU" sz="4400" dirty="0" smtClean="0"/>
              <a:t>щи  мама  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Азова О.И. «Логопедическая работа по коррекции </a:t>
            </a:r>
            <a:r>
              <a:rPr lang="ru-RU" sz="2000" dirty="0" err="1" smtClean="0"/>
              <a:t>дизорфографии</a:t>
            </a:r>
            <a:r>
              <a:rPr lang="ru-RU" sz="2000" dirty="0" smtClean="0"/>
              <a:t> у младших школьников с общим недоразвитием речи» </a:t>
            </a:r>
          </a:p>
          <a:p>
            <a:r>
              <a:rPr lang="ru-RU" sz="2000" dirty="0" err="1" smtClean="0"/>
              <a:t>Коноваленко</a:t>
            </a:r>
            <a:r>
              <a:rPr lang="ru-RU" sz="2000" dirty="0" smtClean="0"/>
              <a:t> В. В. «Родственные слова»</a:t>
            </a:r>
          </a:p>
          <a:p>
            <a:r>
              <a:rPr lang="ru-RU" sz="2000" dirty="0" smtClean="0"/>
              <a:t>Мазина В.Д.  «</a:t>
            </a:r>
            <a:r>
              <a:rPr lang="ru-RU" sz="2000" dirty="0" err="1" smtClean="0"/>
              <a:t>Дизорфография</a:t>
            </a:r>
            <a:r>
              <a:rPr lang="ru-RU" sz="2000" dirty="0" smtClean="0"/>
              <a:t>» (</a:t>
            </a:r>
            <a:r>
              <a:rPr lang="ru-RU" sz="2000" dirty="0" err="1" smtClean="0"/>
              <a:t>вебинар</a:t>
            </a:r>
            <a:r>
              <a:rPr lang="ru-RU" sz="2000" dirty="0" smtClean="0"/>
              <a:t>)</a:t>
            </a:r>
          </a:p>
          <a:p>
            <a:pPr lvl="0"/>
            <a:r>
              <a:rPr lang="ru-RU" sz="2000" dirty="0" err="1" smtClean="0"/>
              <a:t>Якимчук</a:t>
            </a:r>
            <a:r>
              <a:rPr lang="ru-RU" sz="2000" dirty="0" smtClean="0"/>
              <a:t> Т.А. </a:t>
            </a:r>
            <a:r>
              <a:rPr lang="ru-RU" sz="2000" smtClean="0"/>
              <a:t>«Родственные слова» (презентация)</a:t>
            </a:r>
          </a:p>
          <a:p>
            <a:r>
              <a:rPr lang="en-US" sz="2000" smtClean="0">
                <a:hlinkClick r:id="rId2"/>
              </a:rPr>
              <a:t>https</a:t>
            </a:r>
            <a:r>
              <a:rPr lang="en-US" sz="2000" dirty="0" smtClean="0">
                <a:hlinkClick r:id="rId2"/>
              </a:rPr>
              <a:t>://yandex.ru/images/search?text=</a:t>
            </a:r>
            <a:r>
              <a:rPr lang="ru-RU" sz="2000" dirty="0" smtClean="0">
                <a:hlinkClick r:id="rId2"/>
              </a:rPr>
              <a:t>картинка%20жаровни&amp;</a:t>
            </a:r>
            <a:r>
              <a:rPr lang="en-US" sz="2000" dirty="0" err="1" smtClean="0">
                <a:hlinkClick r:id="rId2"/>
              </a:rPr>
              <a:t>noreask</a:t>
            </a:r>
            <a:r>
              <a:rPr lang="en-US" sz="2000" dirty="0" smtClean="0">
                <a:hlinkClick r:id="rId2"/>
              </a:rPr>
              <a:t>=1&amp;img_url=http%3A%2F%2Fbagiracomp.ru%2Facats%2F!Oldi%2F0000245XXX%2F245607p03.jpg&amp;pos=4&amp;rpt=</a:t>
            </a:r>
            <a:r>
              <a:rPr lang="en-US" sz="2000" dirty="0" err="1" smtClean="0">
                <a:hlinkClick r:id="rId2"/>
              </a:rPr>
              <a:t>simage&amp;lr</a:t>
            </a:r>
            <a:r>
              <a:rPr lang="en-US" sz="2000" dirty="0" smtClean="0">
                <a:hlinkClick r:id="rId2"/>
              </a:rPr>
              <a:t>=11218</a:t>
            </a:r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93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Аналитическая работа над словом  на материале родственных слов  на логопедических занятиях  (слова, начинающиеся с буквы «ж») </vt:lpstr>
      <vt:lpstr>ЖАР</vt:lpstr>
      <vt:lpstr>ЖАРОВНЯ</vt:lpstr>
      <vt:lpstr>Слайд 4</vt:lpstr>
      <vt:lpstr>Слайд 5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Родственные слова</dc:title>
  <cp:lastModifiedBy>НовиковаС Светлана Геннадьевна</cp:lastModifiedBy>
  <cp:revision>117</cp:revision>
  <dcterms:modified xsi:type="dcterms:W3CDTF">2018-10-19T10:25:21Z</dcterms:modified>
</cp:coreProperties>
</file>