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63" r:id="rId4"/>
    <p:sldId id="258" r:id="rId5"/>
    <p:sldId id="259" r:id="rId6"/>
    <p:sldId id="260" r:id="rId7"/>
    <p:sldId id="262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8.xml"/><Relationship Id="rId7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4.gif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7.jpeg"/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12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7.jpe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65" y="1184389"/>
            <a:ext cx="4619035" cy="187660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Компьютер – универсальная машина для работы </a:t>
            </a:r>
            <a:b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 информацией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AutoShape 2" descr="https://f0.pngfuel.com/png/200/135/white-computer-clip-art-png-clip-art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img2.freepng.ru/20180325/vhq/kisspng-computer-mouse-desktop-computers-computer-repair-t-computer-5ab83fa80ed7f6.03105332152202436006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786" b="97619" l="1222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5361" y="4427765"/>
            <a:ext cx="2384895" cy="222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www.atehno.md/files/items/deepcool-tesseract-sw-atx-case-with-side-window-without-psu-massive-metal-mesh-tool-less-1x-120mm-front-blue-led-fan-1x-120mm-rear-blue-led-fan-up-to-3x-25-hddssd-bottom-loaded-psu-1xus-77700514841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0980" y="2120900"/>
            <a:ext cx="1586820" cy="119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cstor.nn2.ru/forum/data/forum/images/2015-03/115900647-vlevo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8651" y="5990844"/>
            <a:ext cx="717549" cy="714756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647700" y="5029200"/>
            <a:ext cx="7696200" cy="1270000"/>
          </a:xfrm>
          <a:prstGeom prst="horizontalScroll">
            <a:avLst/>
          </a:prstGeom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 smtClean="0"/>
              <a:t>Спасибо тебе, ты мне очень помог! Теперь я точно не забуду их названия!  А ты?</a:t>
            </a:r>
            <a:endParaRPr lang="ru-RU" sz="2000" b="1" i="1" dirty="0"/>
          </a:p>
        </p:txBody>
      </p:sp>
      <p:pic>
        <p:nvPicPr>
          <p:cNvPr id="9" name="Picture 6" descr="https://ants.kz/images/stories/virtuemart/product/508183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017" y="2607129"/>
            <a:ext cx="14668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cdn1.ozone.ru/multimedia/10210639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016" y="3834656"/>
            <a:ext cx="649584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dn-1.dar.kz/darbiz/catalogs/b35/fb42c278-b35c-11e9-b5c4-0a580a0204e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7511" y="3351951"/>
            <a:ext cx="1167846" cy="116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Горизонтальный свиток 10"/>
          <p:cNvSpPr/>
          <p:nvPr/>
        </p:nvSpPr>
        <p:spPr>
          <a:xfrm>
            <a:off x="6718300" y="2374900"/>
            <a:ext cx="1917700" cy="939800"/>
          </a:xfrm>
          <a:prstGeom prst="horizontalScroll">
            <a:avLst/>
          </a:prstGeom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 smtClean="0"/>
              <a:t>Системный блок</a:t>
            </a:r>
            <a:endParaRPr lang="ru-RU" sz="2000" b="1" i="1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146300" y="3594100"/>
            <a:ext cx="1917700" cy="939800"/>
          </a:xfrm>
          <a:prstGeom prst="horizontalScroll">
            <a:avLst/>
          </a:prstGeom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 smtClean="0"/>
              <a:t>мышка</a:t>
            </a:r>
            <a:endParaRPr lang="ru-RU" sz="2000" b="1" i="1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146300" y="2438400"/>
            <a:ext cx="1917700" cy="939800"/>
          </a:xfrm>
          <a:prstGeom prst="horizontalScroll">
            <a:avLst/>
          </a:prstGeom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 smtClean="0"/>
              <a:t>клавиатура</a:t>
            </a:r>
            <a:endParaRPr lang="ru-RU" sz="2000" b="1" i="1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6718300" y="3429000"/>
            <a:ext cx="1917700" cy="939800"/>
          </a:xfrm>
          <a:prstGeom prst="horizontalScroll">
            <a:avLst/>
          </a:prstGeom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 smtClean="0"/>
              <a:t>монитор</a:t>
            </a:r>
            <a:endParaRPr lang="ru-RU" sz="2000" b="1" i="1" dirty="0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2082800" y="0"/>
            <a:ext cx="6591300" cy="2209800"/>
          </a:xfrm>
          <a:prstGeom prst="horizontalScroll">
            <a:avLst/>
          </a:prstGeom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 smtClean="0"/>
              <a:t>Здравствуй дорогой друг! Со мной случилась беда! Я забыл как называются части компьютера! Пожалуйста помоги мне вспомнить!  Для этого впиши в карточку № 8 что лежит перед тобой названия всех моих частей. Удачи!</a:t>
            </a:r>
            <a:endParaRPr lang="ru-RU" sz="2000" b="1" i="1" dirty="0"/>
          </a:p>
        </p:txBody>
      </p:sp>
      <p:pic>
        <p:nvPicPr>
          <p:cNvPr id="16" name="Picture 8" descr="https://ietp-web-cdn-eandt-legacy.azureedge.net/magazine/2011/09/images/640_computer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2120" y="520700"/>
            <a:ext cx="1907981" cy="127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97069"/>
            <a:ext cx="6108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Содержание урока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4038600" y="4810078"/>
            <a:ext cx="46101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822" y="1454"/>
              <a:ext cx="8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/>
                <a:t>Задания!</a:t>
              </a:r>
              <a:endParaRPr lang="en-US" sz="2400" dirty="0"/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3098800" y="2320878"/>
            <a:ext cx="6045200" cy="555625"/>
            <a:chOff x="1248" y="2030"/>
            <a:chExt cx="348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762" y="2059"/>
              <a:ext cx="29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/>
                <a:t>История вычислительной техники</a:t>
              </a:r>
              <a:endParaRPr lang="en-US" sz="2400" dirty="0"/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3479800" y="3171778"/>
            <a:ext cx="52197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762" y="2655"/>
              <a:ext cx="206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/>
                <a:t>Как устроен компьютер</a:t>
              </a:r>
              <a:endParaRPr lang="en-US" sz="2400" dirty="0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3695700" y="3984578"/>
            <a:ext cx="49657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762" y="3288"/>
              <a:ext cx="15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/>
                <a:t>А вы знали что?...</a:t>
              </a:r>
              <a:endParaRPr lang="en-US" sz="2400" dirty="0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pic>
        <p:nvPicPr>
          <p:cNvPr id="2052" name="Picture 4" descr="https://svetliachokkstovo.edusite.ru/images/3206999ccd1c5b4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332" y="4290167"/>
            <a:ext cx="2047767" cy="204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447222" y="3368581"/>
            <a:ext cx="2727778" cy="10842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Нажми на меня!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che3.youla.io/files/images/780_780/5e/85/5e85153180e08ec9dd211d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2818" y="3166548"/>
            <a:ext cx="2375353" cy="237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5980" y="2073799"/>
            <a:ext cx="6093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Виды компьютеров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6" name="Picture 4" descr="https://24shopping.com.ua/images/detailed/0/ymlimport/erc/noutbukipersonaln-noutbuki/90nb0nk1-m02120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458" y="3603962"/>
            <a:ext cx="2898791" cy="191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78998" y="5625829"/>
            <a:ext cx="19446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ноутбук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03161" y="5611881"/>
            <a:ext cx="19094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Персональный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компьютер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2" descr="https://cstor.nn2.ru/forum/data/forum/images/2015-03/115900647-vlevo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8651" y="5990844"/>
            <a:ext cx="717549" cy="714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5018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gray">
          <a:xfrm rot="3419336">
            <a:off x="1199017" y="374376"/>
            <a:ext cx="479425" cy="520700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  <a:contourClr>
              <a:srgbClr val="99CC0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gray">
          <a:xfrm>
            <a:off x="1344386" y="403744"/>
            <a:ext cx="339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4236" y="1661636"/>
            <a:ext cx="50972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Первые приспособления для счета</a:t>
            </a:r>
          </a:p>
          <a:p>
            <a:r>
              <a:rPr lang="ru-RU" dirty="0"/>
              <a:t>Первыми устройствами для выполнения простых арифметических операций, известными исторической науке, были счеты. </a:t>
            </a:r>
          </a:p>
        </p:txBody>
      </p:sp>
      <p:pic>
        <p:nvPicPr>
          <p:cNvPr id="2050" name="Picture 2" descr="Абак — приспособление для сче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9418" y="1661636"/>
            <a:ext cx="1641022" cy="109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20434" y="2976905"/>
            <a:ext cx="63273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Механические устройства для вычислений</a:t>
            </a:r>
          </a:p>
          <a:p>
            <a:r>
              <a:rPr lang="ru-RU" dirty="0"/>
              <a:t>Как техническое средство вычислительная техника берет начало от арифмометров – механических вычислительных устройств, выполняющих поразрядные операции умножения, деления, сложения и вычитания. Известны «Считающие часы», созданные немецким ученым Вильгельмом </a:t>
            </a:r>
            <a:r>
              <a:rPr lang="ru-RU" dirty="0" err="1"/>
              <a:t>Шиккардом</a:t>
            </a:r>
            <a:r>
              <a:rPr lang="ru-RU" dirty="0"/>
              <a:t> (1623 г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2052" name="Picture 4" descr="Арифмомет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9785" y="3189454"/>
            <a:ext cx="2081440" cy="156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85748" y="5115895"/>
            <a:ext cx="7727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Программируемые вычислители</a:t>
            </a:r>
          </a:p>
          <a:p>
            <a:r>
              <a:rPr lang="ru-RU" dirty="0"/>
              <a:t>Результатом эволюции вычислительных устройств явилось создание электронной вычислительной машины в том виде, в котором мы привыкли ее сейчас видеть.</a:t>
            </a:r>
          </a:p>
        </p:txBody>
      </p:sp>
      <p:pic>
        <p:nvPicPr>
          <p:cNvPr id="6146" name="Picture 2" descr="https://cstor.nn2.ru/forum/data/forum/images/2015-03/115900647-vlevo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8651" y="5990844"/>
            <a:ext cx="717549" cy="714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562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gray">
          <a:xfrm rot="3419336">
            <a:off x="1215345" y="379820"/>
            <a:ext cx="479425" cy="5207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  <a:contourClr>
              <a:srgbClr val="006699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gray">
          <a:xfrm>
            <a:off x="1360714" y="409188"/>
            <a:ext cx="339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2</a:t>
            </a:r>
          </a:p>
        </p:txBody>
      </p:sp>
      <p:pic>
        <p:nvPicPr>
          <p:cNvPr id="3074" name="Picture 2" descr="https://cdn-1.dar.kz/darbiz/catalogs/b35/fb42c278-b35c-11e9-b5c4-0a580a0204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211" y="1751751"/>
            <a:ext cx="1167846" cy="116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atehno.md/files/items/deepcool-tesseract-sw-atx-case-with-side-window-without-psu-massive-metal-mesh-tool-less-1x-120mm-front-blue-led-fan-1x-120mm-rear-blue-led-fan-up-to-3x-25-hddssd-bottom-loaded-psu-1xus-77700514841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19" y="3289355"/>
            <a:ext cx="1586820" cy="119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nts.kz/images/stories/virtuemart/product/508183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617" y="4816929"/>
            <a:ext cx="14668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dn1.ozone.ru/multimedia/10210639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816" y="5830786"/>
            <a:ext cx="954452" cy="78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41020" y="1909499"/>
            <a:ext cx="5910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Монитор</a:t>
            </a:r>
            <a:r>
              <a:rPr lang="ru-RU" dirty="0"/>
              <a:t> предназначен для показа изображений поступающих от компьютера. Он относится к устройствам вывода информации компьютера.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18607" y="4893813"/>
            <a:ext cx="635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Клавиатура</a:t>
            </a:r>
            <a:r>
              <a:rPr lang="ru-RU" dirty="0"/>
              <a:t> </a:t>
            </a:r>
            <a:r>
              <a:rPr lang="ru-RU" dirty="0" smtClean="0"/>
              <a:t>одно </a:t>
            </a:r>
            <a:r>
              <a:rPr lang="ru-RU" dirty="0"/>
              <a:t>из наиболее часто используемых устройств ввода данных в компьютер.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18605" y="5830786"/>
            <a:ext cx="6874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Компьютерная мышь</a:t>
            </a:r>
            <a:r>
              <a:rPr lang="ru-RU" dirty="0"/>
              <a:t> также, как и клавиатура, является устройством ввода информации в компьютер.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03973" y="3422747"/>
            <a:ext cx="67440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Системный блок </a:t>
            </a:r>
            <a:r>
              <a:rPr lang="ru-RU" dirty="0" smtClean="0"/>
              <a:t>это </a:t>
            </a:r>
            <a:r>
              <a:rPr lang="ru-RU" dirty="0"/>
              <a:t>центральная часть компьютера, в которой располагаются все самые важные составляющие. </a:t>
            </a:r>
            <a:endParaRPr lang="ru-RU" dirty="0" smtClean="0"/>
          </a:p>
          <a:p>
            <a:r>
              <a:rPr lang="ru-RU" dirty="0" smtClean="0"/>
              <a:t>Всё</a:t>
            </a:r>
            <a:r>
              <a:rPr lang="ru-RU" dirty="0"/>
              <a:t>, благодаря чему работает компьютер.</a:t>
            </a:r>
          </a:p>
        </p:txBody>
      </p:sp>
      <p:pic>
        <p:nvPicPr>
          <p:cNvPr id="3088" name="Picture 16" descr="https://vverh74.ru/upload/information_system_15/3/4/7/item_3476/item_3476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1296" y="3289355"/>
            <a:ext cx="953861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cstor.nn2.ru/forum/data/forum/images/2015-03/115900647-vlevo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48651" y="5990844"/>
            <a:ext cx="717549" cy="714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9056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0872"/>
            <a:ext cx="9572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8091" y="3247056"/>
            <a:ext cx="2408163" cy="180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9514" y="2040446"/>
            <a:ext cx="1703841" cy="96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9809" y="1830575"/>
            <a:ext cx="1265238" cy="69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0404" y="2176952"/>
            <a:ext cx="1121001" cy="109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2443" y="3553365"/>
            <a:ext cx="1242785" cy="103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7439" y="5196188"/>
            <a:ext cx="1006929" cy="98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2428" y="5690178"/>
            <a:ext cx="940933" cy="93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8059" y="5054384"/>
            <a:ext cx="1431925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2035" y="3402548"/>
            <a:ext cx="1284401" cy="119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2971800" y="2992493"/>
            <a:ext cx="996043" cy="5608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2784021" y="4072977"/>
            <a:ext cx="1110343" cy="777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469821" y="4751614"/>
            <a:ext cx="498022" cy="5633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82193" y="5119007"/>
            <a:ext cx="104129" cy="5711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313361" y="4865914"/>
            <a:ext cx="777196" cy="449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576207" y="4253593"/>
            <a:ext cx="906236" cy="244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412921" y="3272929"/>
            <a:ext cx="522515" cy="4908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4291330" y="2575232"/>
            <a:ext cx="213895" cy="626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" name="Picture 2" descr="https://cstor.nn2.ru/forum/data/forum/images/2015-03/115900647-vlevo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8651" y="5990844"/>
            <a:ext cx="717549" cy="714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22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gray">
          <a:xfrm rot="3419336">
            <a:off x="1220014" y="338865"/>
            <a:ext cx="479425" cy="506452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FF99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gray">
          <a:xfrm>
            <a:off x="1331415" y="336503"/>
            <a:ext cx="330429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3</a:t>
            </a:r>
          </a:p>
        </p:txBody>
      </p:sp>
      <p:pic>
        <p:nvPicPr>
          <p:cNvPr id="3074" name="Picture 2" descr="https://avatars.mds.yandex.net/get-zen_doc/18497/pub_5aa43a91f03173249db519dd_5aa43aba77d0e63329b9f025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5322" y="1388165"/>
            <a:ext cx="1486771" cy="976313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152939" y="2372139"/>
            <a:ext cx="78055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Самый первый компьютер под названием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ENIAS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созданный в 1946 году имел массу более двадцати тонн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занимал огромное помещение площадью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порядка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квадратных метров.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2938" y="3326441"/>
            <a:ext cx="7805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компьютеры — это профессия. До того как были созданы компьютерные устройства, компьютерами называли людей, занимавшихся выполнением сложных вычислений на арифмометрах.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26435" y="4278148"/>
            <a:ext cx="7779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среднем человек моргает около 20 раз в минуту, но при использовании компьютера он моргает лишь 7 раз в минуту.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39687" y="4955161"/>
            <a:ext cx="7633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Doug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Engelbart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изобрел первую компьютерную мышь в 1964 и она была сделана из дерева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9808" y="5566058"/>
            <a:ext cx="7325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бы существовал компьютер, который был бы похож на человеческий мозг, он мог бы совершать 38 тысяч триллионов операций в секунду и мог вмещать 3580 терабайт памяти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4317" y="2239617"/>
            <a:ext cx="5793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0944" y="3187147"/>
            <a:ext cx="5793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7691" y="4075044"/>
            <a:ext cx="5793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1065" y="4823790"/>
            <a:ext cx="5793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0821" y="5671930"/>
            <a:ext cx="5793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6" name="Picture 2" descr="https://cstor.nn2.ru/forum/data/forum/images/2015-03/115900647-vlevo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8651" y="5990844"/>
            <a:ext cx="717549" cy="714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352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gray">
          <a:xfrm rot="3419336">
            <a:off x="1214580" y="344298"/>
            <a:ext cx="479425" cy="470184"/>
          </a:xfrm>
          <a:prstGeom prst="rect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7C80"/>
            </a:extrusionClr>
            <a:contourClr>
              <a:srgbClr val="FF7C8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gray">
          <a:xfrm>
            <a:off x="1338807" y="311103"/>
            <a:ext cx="30676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4</a:t>
            </a:r>
          </a:p>
        </p:txBody>
      </p:sp>
      <p:pic>
        <p:nvPicPr>
          <p:cNvPr id="2052" name="Picture 4" descr="http://i.mycdn.me/i?r=AzEPZsRbOZEKgBhR0XGMT1RkAeAnhULY8EckPxYZyy8RzaaKTM5SRkZCeTgDn6uOyic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56362"/>
            <a:ext cx="2413000" cy="2206171"/>
          </a:xfrm>
          <a:prstGeom prst="rect">
            <a:avLst/>
          </a:prstGeom>
          <a:noFill/>
        </p:spPr>
      </p:pic>
      <p:pic>
        <p:nvPicPr>
          <p:cNvPr id="2056" name="Picture 8" descr="https://ietp-web-cdn-eandt-legacy.azureedge.net/magazine/2011/09/images/640_computer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300" y="3360470"/>
            <a:ext cx="3499163" cy="232913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104900" y="2552700"/>
            <a:ext cx="2730500" cy="10287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Пожалуйста, помоги мне!</a:t>
            </a:r>
            <a:endParaRPr lang="ru-RU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5156200" y="2374900"/>
            <a:ext cx="3009900" cy="10287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Пожалуйста, ответь на вопрос!</a:t>
            </a:r>
            <a:endParaRPr lang="ru-RU" dirty="0"/>
          </a:p>
        </p:txBody>
      </p:sp>
      <p:pic>
        <p:nvPicPr>
          <p:cNvPr id="11" name="Picture 2" descr="https://cstor.nn2.ru/forum/data/forum/images/2015-03/115900647-vlevo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8651" y="5990844"/>
            <a:ext cx="717549" cy="714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209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92100" y="2298700"/>
            <a:ext cx="8547100" cy="3683000"/>
          </a:xfrm>
          <a:prstGeom prst="horizontalScroll">
            <a:avLst/>
          </a:prstGeom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Дорогой друг! У меня к тебе очень важный вопрос! Хорошенько подумай и скажи! </a:t>
            </a:r>
            <a:endParaRPr lang="ru-RU" dirty="0" smtClean="0"/>
          </a:p>
          <a:p>
            <a:pPr algn="ctr"/>
            <a:r>
              <a:rPr lang="ru-RU" sz="3200" b="1" i="1" dirty="0" smtClean="0"/>
              <a:t>«Почему </a:t>
            </a:r>
            <a:r>
              <a:rPr lang="ru-RU" sz="3200" b="1" i="1" dirty="0" smtClean="0"/>
              <a:t>системный блок называют «сердцем компьютера»? </a:t>
            </a:r>
          </a:p>
          <a:p>
            <a:pPr algn="ctr"/>
            <a:r>
              <a:rPr lang="ru-RU" sz="3200" b="1" i="1" dirty="0" smtClean="0"/>
              <a:t>Что в нем есть такого важного </a:t>
            </a:r>
          </a:p>
          <a:p>
            <a:pPr algn="ctr"/>
            <a:r>
              <a:rPr lang="ru-RU" sz="3200" b="1" i="1" dirty="0" smtClean="0"/>
              <a:t>и нужного</a:t>
            </a:r>
            <a:r>
              <a:rPr lang="ru-RU" sz="3200" b="1" i="1" dirty="0" smtClean="0"/>
              <a:t>?»  </a:t>
            </a:r>
            <a:endParaRPr lang="ru-RU" sz="3200" b="1" i="1" dirty="0"/>
          </a:p>
        </p:txBody>
      </p:sp>
      <p:pic>
        <p:nvPicPr>
          <p:cNvPr id="5" name="Picture 2" descr="https://cstor.nn2.ru/forum/data/forum/images/2015-03/115900647-vlev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8651" y="5990844"/>
            <a:ext cx="717549" cy="714756"/>
          </a:xfrm>
          <a:prstGeom prst="rect">
            <a:avLst/>
          </a:prstGeom>
          <a:noFill/>
        </p:spPr>
      </p:pic>
      <p:pic>
        <p:nvPicPr>
          <p:cNvPr id="6" name="Picture 4" descr="http://i.mycdn.me/i?r=AzEPZsRbOZEKgBhR0XGMT1RkAeAnhULY8EckPxYZyy8RzaaKTM5SRkZCeTgDn6uOyic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5800" y="381362"/>
            <a:ext cx="2413000" cy="2206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381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Компьютер – универсальная машина для работы  с информацией</vt:lpstr>
      <vt:lpstr>Содержание урока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sister</cp:lastModifiedBy>
  <cp:revision>97</cp:revision>
  <dcterms:created xsi:type="dcterms:W3CDTF">2014-11-21T11:00:06Z</dcterms:created>
  <dcterms:modified xsi:type="dcterms:W3CDTF">2020-09-06T10:13:22Z</dcterms:modified>
</cp:coreProperties>
</file>