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6" r:id="rId2"/>
    <p:sldId id="259" r:id="rId3"/>
    <p:sldId id="258" r:id="rId4"/>
    <p:sldId id="260" r:id="rId5"/>
    <p:sldId id="261" r:id="rId6"/>
    <p:sldId id="262" r:id="rId7"/>
    <p:sldId id="266" r:id="rId8"/>
    <p:sldId id="264" r:id="rId9"/>
    <p:sldId id="268" r:id="rId10"/>
    <p:sldId id="263" r:id="rId11"/>
    <p:sldId id="269" r:id="rId12"/>
    <p:sldId id="275" r:id="rId13"/>
    <p:sldId id="270" r:id="rId14"/>
    <p:sldId id="271" r:id="rId15"/>
    <p:sldId id="273" r:id="rId16"/>
    <p:sldId id="272" r:id="rId17"/>
    <p:sldId id="27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26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11-25T04:15:35.3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7772 9161,'0'-33,"0"33,0 0,33 0,-33 0,0 0,0 0,0 0,0 0,0 33,0-33,0 0,0 0,0 0,0 0,33 0,-33 0,33 0,-33 0,0 0,0 0,33 0,-33 0,0-33,34 33,-34 0,0 0,33 0,-33 0,0 0,33 0,-33 0,0 0,33 0,-33 0,33 0,-33 0,0 0,0 0,33 0,-33 0,33 0,-33 0,0 0,33 0,-33 0,33 0,0 0,-33 0,33 0,-33 0,33 0,-33 0,33 0,-33 0,33 0,-33 33,34-33,-1 0,-33 0,33 0,-33 0,33 0,0 0,-33 0,33 0,-33 0,33 0,-33 0,33 0,-33 0,0 0,33 0,-33 0,0 0,0 0,33 0,-33 33,0-33,0 0,0 33,0-33</inkml:trace>
  <inkml:trace contextRef="#ctx0" brushRef="#br0" timeOffset="2880.1647">12634 7706,'33'0,"-33"0,0 0,33 0,0 0,0 0,-33 0,33 0,0 0,-33 0,33 0,0 0,-33 0,34 0,-1 0,0 0,0 0,0 0,0 0,-33 0,33 0,0 0,0 0,0 0,33 0,-33 0,0 0,1 0,-1 33,0-33,0 0,0 0,0 0,0 0,0 33</inkml:trace>
  <inkml:trace contextRef="#ctx0" brushRef="#br0" timeOffset="3975.2274">12535 8401,'0'0,"0"0,33 0,-33 0,0 0,33 0,-33 0,0 0,33 0,-33 0,33 0,-33 0,33 0,0-34,0 34,0 0,-33 0,33 0,0 0,-33 0,33-33,34 33,-34 0,-33 0,66 0,-33 0,0 0,0 0,-33 0,33 0,33-33,0 33,-33 0,1 0,-1 0,0 0,0 0,0 0,0 0,0 0,0 0,0 0,-33 33,33-33,0 0,-33 33,33-33,-33 0,33 34,0-34</inkml:trace>
  <inkml:trace contextRef="#ctx0" brushRef="#br0" timeOffset="34374.9661">14949 7772,'0'0,"0"0,0-33,0 33,0 0,0 0,0-33,0 33,33 0,-33 0,0 0,0-33,33 33,-33 0,33 0,-33 0,33 0,-33-33,33 33,0 0,0 0,1 0,-34 0,33 0,0 0,33 0,-33 0,0 0,0 33,0-33,0 0,0 33,0-33,-33 33,33-33,-33 33,33 0,1 0,-1 0,-33 0,0 1,0-34,0 33,0 0,-33 0,33 0,-34 33,1-33,33 0,-33-33,-33 33,66 0,-66 0,33 0,-33 0,66 1,-33-34,-33 66,66-66,-33 33,-34-33,34 0,0 33,0-33,0 33,0-33,33 0,-33 33,33-33,-33 0,33 0,-33 0,33 0,-33 0,33 0,0 0,-33 0,33 0,0 0,0 0,0 0,0 0,33-33,-33 33,0 0,33 0,-33 0,0 0,33-33,-33 33,33 0,0 0,-33 0,33-33,-33 33,33 0,0 0,0 0,0 0,0 0,1 0,-1 0,0 0,-33 0,33 0,0 0,-33 0,33 33,0-33,0 0,0 0,0 33,0 0,-33-33,33 33,0-33,-33 33,0 0,33 0,-33 0,0-33,0 33,0 0,0 1,0-1,0-33,0 66,-33-33,33 0,-33-33,0 33,33 0,-33-33,33 33,-33-33,0 33,0-33,33 33,-66-33,33 33,33-33,-33 33,-33-33,32 0,1 33,0-33,-33 0,33 0,33 0,-99 0,66 0,0 0,0 0,0 0,33 0,-33 0</inkml:trace>
  <inkml:trace contextRef="#ctx0" brushRef="#br0" timeOffset="36223.0718">16338 7971,'0'-33,"0"33,0 0,0-34,0 34,0 0,33 0,-33-33,0 33,33-33,-33 0,33 0,-33 33,0-33,33 33,0-33,-33 33,33-33,1 33,-1 0,0-33,0 33,0-33,-33 33,33 0,0 0,33-33,-33 33,-33 0,33 0,0 0,-33 33,33-33,-33 0,33 0,-33 33,34-33,-34 0,0 33,0-33,0 0,0 33,0 0,0-33,0 33,0 0,0 0,0 0,0-33,33 33,-66 1,33-34,0 33,0 0,0-33,0 66,-34-33,34-33,-33 66,33-33,0-33,-33 33,33-33,-33 33,0 33,33-66,0 67,-33-34,0 0,0-33,0 33,33 0,-33 0,0-33,33 33,-33 0,0 33,33-66,-67 33,34-33,33 33,-33-33,0 33,0-33,33 33,-33-33,33 0,-33 34,33-34,0 0,0 0,-33 0,0 0,33 0,0 0,33 0,-33 0,0 0,33-34,-33 34,33 0,-33 0,33-33,0 33,0 0,0-33,-33 33,33 0,34 0,-34-33,-33 33,33 0,33-33,-66 33,33 0,-33 0,33 0,0-33,0 33,0 33,-33-33,0 0,33 33,-33-33,33 0,-33 0,0 0,0 33,33-33,-33 0,34 0,-34 0,33 0,0 33,-33-33,33 0,0 0,-33 0,33 0,0 33,0-33,-33 0,33 0,33 0</inkml:trace>
  <inkml:trace contextRef="#ctx0" brushRef="#br0" timeOffset="38352.1936">18190 8467,'0'0,"-33"0,33 0,0 0,0 0,0 33,0-33,-33 33,33-33,0 0,0 33,0-33,0 33,0-33,0 33,33-33,-33 33,0 0,33-33,-33 33,33-33,-33 33,33-33,0 0,-33 33,33-33,0 0,34 0,-34 0,0 0,-33 0,66 0,-33 0,0 0,0 0,0 0,33-33,-33 33,0 0,1-33,32 33,-66 0,33-33,0 33,0-33,-33 33,33-33,0 0,0 0,-33 0,33 0,-33 33,0-33,0 0,33 33,-33-33,0-34,0 67,0-66,0 0,0 66,0-33,0 0,-33 33,33-33,0-33,-33 33,33 33,0-33,-33 0,0-1,33 34,-33-33,0 0,33 33,-33 0,0-33,33 33,-33-33,0 33,-1 0,1 0,-33 0,66 33,-33-33,0 33,33-33,-33 33,0-33,0 33,33-33,-33 34,-33-1,33 0,0 0,33 0,-34 0,34 0,-33-33,33 33,0 0,0 0,-33 0,33 0,-33 33,33 34</inkml:trace>
  <inkml:trace contextRef="#ctx0" brushRef="#br0" timeOffset="39847.2791">19546 8401,'-33'0,"33"0,0 33,0-33,0 0,0 0,0 0,0 33,0-33,0 33,0-33,0 0,0 33,0-33,0 33,33 0,-33 0,0-33,33 33,-33 0,33-33,0 0,0 33,0-33,-33 0,67 0,-34 0,-33 0,33 0,66 0,-99 0,66 0,-33 0,0 0,33 0,-33 0,34 0,-34 0,0-33,33 33,-66 0,33-33,33 33,-33-33,0 0,0 0,0 0,1 0,-1 0,-33 33,33-33,0 0,-33-1,33 1,-33-33,33 33,-33 33,0-66,0 33,0 33,0-33,0-33,0 33,0 0,0 0,-33-1,33 1,0 0,-33 33,0-33,33 0,-33 0,0 33,-1-33,1 33,0 0,-33 0,33 0,0-33,-33 33,33 0,-33 33,66-33,-67 0,1 33,33-33,0 33,0 0,0 0,-33-33,66 0,-66 33,0 34,66-67,0 33,-33-33,33 66,-34-33,34 33,0-66,-33 66,33-33,-33 33,33-33,0 0,0 67</inkml:trace>
  <inkml:trace contextRef="#ctx0" brushRef="#br0" timeOffset="41391.3674">21233 8401,'0'-34,"0"34,0 0,0 0,-33 0,33 0,0 0,-33 0,33 0,0 34,0-34,-33 0,33 33,0-33,0 0,0 0,0 33,0-33,0 33,0-33,0 33,0 0,0-33,0 33,0 0,33 0,-33-33,0 33,33-33,0 33,-33 0,0-33,33 33,0-33,0 33,0-33,-33 0,33 0,0 34,33-34,-66 0,67 0,-34 0,33 0,-33 0,0 0,0-34,33 34,0-33,-66 33,33 0,33-33,-32 33,-34-33,33 33,0-33,33 0,-66 33,33-33,0 33,0-99,-33 99,0-33,33 33,-33-33,0 0,33 0,-33-1,0 1,33-33,-33 33,0 0,0 0,0 0,0 0,0 0,0 0,0 0,-33 0,33 0,0-1,0 1,-33 0,0 0,33 33,-33-33,0-33,33 33,-33 33,0 0,0-33,0 33,33 0,-67 0,34 0,0 0,0 0,0 33,0-33,-33 33,33 0,0-33,0 33,0 0,0-33,0 0,-1 33,1 0,0 0,33-33,0 67,-33-34,0 0,33 0,-33 0,0 0,0 0,33 0,-33 0,0 33,33-33,0 0,-33 1,33-34,0 33,0 33,0-33,0 0,0 66</inkml:trace>
  <inkml:trace contextRef="#ctx0" brushRef="#br0" timeOffset="57415.284">8996 13031,'0'0,"0"-33,0 33,0 0,33 0,-33 0,0 0,0 0,33 0,-33 0,0 0,0 0,0-33,33 33,-33 0,0 0,33 0,-33 0,0 0,33 0,-33 0,33 0,-33 0,33-33,0 33,-33 0,33 0,-33 0,34 33,-1-33,0 33,-33-33,0 0,33 33,-33-33,0 33,0 0,0 0,0-33,0 66,0-33,-33 0,33 0,-33 0,0 0,-1-33,1 34,0-1,0 0,33 0,-33 0,0 0,-33-33,66 33,-66-33,66 33,-33-33,33 0,0 0,-33 0,33 0,0 0,0 0,-33 0,33 0,0-33,33 33,-33 0,0 0,0 0,0-33,0 33,33 0,-33 0,33 0,0 0,-33 0,33 0,-33 0,33 0,0 0,0 0,-33 0,33 0,0 0,-33 33,33-33,-33 0,33 33,-33-33,34 33,-34 0,0-33,33 66,-33-33,0 0,0 1,0-1,0 0,0 0,-33 0,33 33,-34 0,34-33,0 0,-33 0,0 34,0-67,33 66,-33-33,-33 33,33-66,0 33,0 0,-33 0,33-33,0 0,-1 0,1 33,0-33,0 0,0 0,0 0,0 0,33 0,-33-33,0 33,0 0,0-33,33 33,0 0,-33-33</inkml:trace>
  <inkml:trace contextRef="#ctx0" brushRef="#br0" timeOffset="58647.3544">9955 13262,'0'0,"0"0,0-33,0 33,0-33,0 33,0 0,0-33,0 0,33 33,0-33,-33 0,33 0,0 33,-33-33,66 0,-33 0,1-1,-1 34,0-33,0 33,0-33,0 33,-33 0,33 0,-33 33,33-33,-33 33,33 1,-33-1,0-33,0 66,0-33,0 0,-33 0,33 66,-33-33,0-33,33 0,-33 67,0-34,0 0,0 0,-34 33,34 1,0-34,0 0,0 33,-33 0,33-66,-33 67,33-1,-33-33,33-33,-1 66,1-33,0 1,33-67,-33 66,0-33,33-33,-33 33,33-33,0-33,33 33,-33 0,0-33,33 0,0 0,0-1,0 1,1 0,-1-33,0 0,0 66,33-33,-33 0,0 0,0 0,0 0,0 33,0 0,-33-33,33 33,0 33,-33-33,34 33,-34-33,33 33,0-33,-33 33,33-33,0 0,-33 0,66 33,-66-33,66 0,-33 33,0-33,0 0,33 0</inkml:trace>
  <inkml:trace contextRef="#ctx0" brushRef="#br0" timeOffset="59695.4144">11146 13824,'0'0,"0"34,0-34,-33 33,33 0,0 0,0-33,0 66,-34-33,34 0,34 0,-34 0,0-33,0 33,33 33,-33-32,0-34,33 66,0-33,-33 0,33 0,0-33,0 33,0-33,0 0,0 33,0-33,33 0,-33-33,1 33,98 0,-132-33,33 33,33-33,-66 0,66 0,0-33,-33 32,0 1,1-33,-1 33,0-33,-33 0,33 0,0 33,0-34,-33 34,0-33,0 0,0 0,0 33,0 0,0-33,-33 0,0 32,0 1,0 0,33-33,-33 66,-1-33,-32 0,66 0,-132 33,99 0,0 0,0 0,-33 0,0 0,-1 33,1-33,0 66,0-33,0 0,33-33,-33 33,33 0,-34 34,34-34,-33 33,33-33,0 0,33 0,-33 33,0 0,33-33,0 0,0 1,0 65</inkml:trace>
  <inkml:trace contextRef="#ctx0" brushRef="#br0" timeOffset="61416.5128">13428 13262,'0'0,"33"0,-33 0,0 0,0-33,0 33,-33 0,33 0,0 0,-33 0,-1 0,1 0,-33 0,33 0,0 0,-33 0,33 0,0 0,-33 0,33 0,-34 33,34-33,0 0,0 0,0 0,0 0,-33 0,66 0,0 33,-33-33,33-33,33 33,-33 0,0 0,0 0,0 33,33-33,-33 0,0 0,33 0,-33 0,0 0,0 33,33-33,-33 33,0-33,-33 34,33-34,0 33,0 0,-33 0,33 0,0 0,-33 33,33-66,0 33,-33 0,33 0,-33 0,0 33,33-32,0-1,-33 0,33 0,-33 0,-1 0,34 0,0 0,0 0,0-33,0 33,0-33,0 33,-33-33,66 0,-33 0,0 0,0 0,34 0,-34 0,33-33,-33 33,33 0,0-33,0 33,33-33,-33 33,0-33,33 33,-33-33,0 33,1 0,-1 0,0 0,0 33,0 0,0-33,-33 33,33 0,-33-33,33 66,-33-33,0 1,0-1,0 33,-33-33,33 0,0 0,-33 0,0 33,33-33,-66 0,33 33,0-32,33-34,-67 33,67-33,-66 33,33-33,0 0,0 0,0 0,0 0,0 0,0 0,0 0,-34-33</inkml:trace>
  <inkml:trace contextRef="#ctx0" brushRef="#br0" timeOffset="62719.5873">14056 13262,'0'0,"0"-33,0 33,33-33,-33 33,0-33,33 33,0-33,-33 33,33 0,-33 0,33-33,0 33,1-33,-1 33,33 0,-33 0,33 0,-66 0,66 0,-33 0,0 33,-33-33,33 0,-33 33,33 0,-33-33,0 33,0 0,-33 0,33-33,-33 66,0-66,0 33,0 1,0 32,0-33,-33 0,0 0,33 0,-1 0,-32 0,33 0,-33 0,66-33,-33 66,0-33,0-33,33 0,-33 34,33-34,-33 0,33 0,0 0,0 33,0-66,0 33,33 0,-33 0,0-34,33 34,-33 0,33 0,-33 0,33 0,-33 0,66 0,-33 0,0 0,0 0,0 0,1 34,-1-1,0-33,0 66,0-66,0 66,0 0,-33-33,0-33,33 66,-33-33,0 0,0 34,0-34,-33 0,0 33,0-66,0 66,-33-33,-1 66,34-99,0 33,0-33,-66 33,33 1,33-34,0 33,-33-33,-1 33,1-33,66 0,-66 0</inkml:trace>
  <inkml:trace contextRef="#ctx0" brushRef="#br0" timeOffset="65207.7297">10815 15081,'0'0,"0"0,0 0,0 0,0 0,0 0,0 0,0 0,0 0,0 0,0 0,0 0,0 0,0 0,0 0,33 0,-33 0,0 0,33 0,-33 0,0 0,0 0,33 0,-33 0,0 0,33 0,-33 0,33 0,-33 0,0 0,33 0,0 0,0 33,-33-33,0 0,34 0,-1 0,-33 0,33 0,0 0,-33 0,33 33,0-33,0 0,0 0,-33 0,66 0,-33 0,0 0,-33 0,33 0,0 0,1 0,-34 0,33 0,33 0,-66 0,33 0,0 0,0 0,-33 0,33 0,0 0,-33 0,33 0,-33 0,33 0,-33 0,33 0,-33 0,33 0,-33 0,33 0,-33 0,0 0,34 33,-34-33</inkml:trace>
  <inkml:trace contextRef="#ctx0" brushRef="#br0" timeOffset="71208.0729">12303 15214,'0'0,"0"0,33 0,-33 0,0 0,0 0,0 0,33 0,-33 0,0 0,0 0,33 0,-33 0,0 33,0-33,0 0,33 0,-33 0,0 0,0 0,0 0,33 0,-33 0,0 0,0 0,34 0,-34 0,0 0,33 0,-33 0,0 0,0 0,33 0,-33 0,33 0,-33 0,0 0,33 0,-33 0,0 0,0 0,-33 0,33 0,0 0,0 0,0 0</inkml:trace>
  <inkml:trace contextRef="#ctx0" brushRef="#br0" timeOffset="72224.131">15577 13527,'0'0,"66"0,-32-33,-1 33,0 0,33 0,-33 0,-33 0,33 0,0 0,33 0,-33 0,67 0,-1 0,-33 0,0 0,0 0,0 33,-33-33,0 0,34 0,32 33,-66-33,33 0,-33 0,0 0,33 0,-33 33,0-33,1 0,-1 33</inkml:trace>
  <inkml:trace contextRef="#ctx0" brushRef="#br0" timeOffset="72856.1671">15412 14651,'33'-33,"-33"33,0 0,33 0,0 0,-33 0,33 0,0 0,0 0,-33 0,33 0,1 0,-1 0,33-33,-33 33,33 0,-33 0,33 0,-66 0,66 0,-33 0,34 33,-34-33,0 0,0 0,0 33,-33-33,66 33,-33-33,33 33</inkml:trace>
  <inkml:trace contextRef="#ctx0" brushRef="#br0" timeOffset="77400.427">18157 13031,'0'0,"0"-33,-33 33,33 0,0 0,0 0,0 0,0-33,0 33,0 0,0-33,0 33,0-34,0 34,0 0,33-33,-33 0,0 33,33-33,-33 0,33 33,0 0,0-33,33 33,-66-33,67 33,-34 0,-33 0,66-33,0 33,-66 0,33 0,-33 0,66 0,-33 33,-33-33,33 33,-33 0,33-33,-33 33,0 0,33 33,-33-32,0-1,0-33,0 66,0-33,-33-33,33 66,-33 0,0-33,33-33,-33 33,0 33,0-33,33-33,-33 67,0-34,-33 0,66 0,-33-33,-67 66,100-66,-33 0,0 33,0-33,0 33,0-33,0 33,33-33,-33 0,0 33,33-33,0 0,-33 0,33 0,0 33,33-66,-33 33,0 0,33 0,0-33,0 33,0 0,0 0,33 0,-33-33,34 33,-34 0,0 0,0 0,66 33,-33 0,-66-33,66 33,-33 0,0 0,-33-33,34 34,-1-1,-33 0,0 0,33 33,-33 0,0-66,0 33,-33 33,33 0,0-66,-33 100,33-67,-34 0,34 0,-33 33,0-33,33 0,-33 0,0 0,0 0,0 0,0-33,0 34,0-34,-33 33,0-33,32 33,-32 0,0-33,0 33,33-33,0 0,-33 33,0-33,66 0,-67 0,34 0,33 0,-33 0,0 0</inkml:trace>
  <inkml:trace contextRef="#ctx0" brushRef="#br0" timeOffset="79135.5263">19844 12898,'0'0,"33"-33,-33 33,0-33,33 0,-33 33,0 0,33-33,0 33,0-33,33 33,-66-33,66 33,-33-33,1 33,-1-33,0 0,0 33,0-33,0 33,0-33,-33 33,33 0,0 0,33 0,-33 0,0 0,-33 33,34-33,-1 33,-33-33,0 66,0-66,0 33,33 0,-66 0,33 33,0-66,-33 66,-1 1,34-34,-33 0,0 33,0 33,0-99,0 66,0 0,-33 1,66-67,-66 99,33-33,-67-33,100 33,-66 0,33 0,0-33,0 1,-33 32,33-33,0 33,0-33,0 33,33-66,-67 99,34-66,33-33,-33 67,0-34,0-33,33 33,-33 0,33 0,-33-33,33 33,0-33,0 0,0 0,0 0,33-33,-66 33,66-33,-33 33,33 0,0-33,-33 0,66 33,-33-66,1 32,65-32,-99 33,66 0,0 0,-33 33,0-33,0 33,0-33,0 33,-33 0,33 0,1 0,-1 0,-33 0,33 0,-33 0,33 33,-33-33,33 33,-33-33,0 33,33-33,0 33,-33-33,0 33,33-33,33 33,-33-33,0 0,0 0,1 33,-1-33,33 0,-33 0,0-33,0 33,33 0</inkml:trace>
  <inkml:trace contextRef="#ctx0" brushRef="#br0" timeOffset="80791.621">21233 13527,'0'0,"0"0,0 0,0 0,0 0,33 0,-33 0,33 0,-33 0,33 0,33 0,-66 0,33 0,0-33,0 33,-33 0,33-33,1 33,32-33,-66 33,66-33,-33-1,0 1,-33 33,33-33,33 0,-66 33,33-33,0 0,0 33,-33-33,33-33,1 33,-1 0,-33 0,33 0,-33 0,33 33,-33-34,33 1,-33-33,0 66,33-33,-33 0,0 0,33 33,-33-33,0 33,0 0,0-33,0 33,0 0,0-33,0 33,0 0,0 0,0 33,0-33,0 0,0 0,0 33,0-33,-33 0,33 0,0 33,0-33,0 0,-33 33,33-33,-33 0,33 33,0 0,-33 0,33 0,-33-33,33 33,0 1,-33-34,33 33,-34-33,34 33,0-33,-33 66,33-33,-33 33,0-66,33 33,-33 0,33 0,0 0,-33 0,0 0,33 34,0-34,-33 0,0 0,33 33,-33-33,33 0,-33 33,33 0,0-66,-33 67,0-34,33 0,-33 33,33-33,-34 33,34-66,-33 66,33-33,-33 33,0-66,33 34,-33 32,33-66,0 33,-33 0,33-33,0 33,0 0,0-33,0 0,33 33</inkml:trace>
  <inkml:trace contextRef="#ctx0" brushRef="#br0" timeOffset="83255.7619">22953 13461,'0'0,"0"0,-33 0,33 0,0 0,-34 0,34 0,-33 0,33 33,0-33,-33 0,33 33,0-33,0 33,-33 0,33-33,0 33,-33 33,33-33,0 0,0 0,-33 34,33-67,0 66,0 0,0 0,0-66,0 66,33-33,-33 0,33-33,0 100,0-67,0-33,1 33,32-33,-33 33,33-33,0 0,0 0,-33-33,33 33,1-33,32 0,-66 33,66-34,-33-32,0 33,-33 0,34 0,-1-33,0 33,-66 0,66-66,-33 65,0 1,0 0,0-33,-33 0,0 33,0-33,0 66,0-33,0-33,-33-1,0 34,0 0,0 0,-33 0,66 0,-33 0,-33 33,66-33,-66 0,-1 0,34 0,0 33,-33 0,33 0,-33 0,33 0,-33 0,33 0,-1 33,1-33,-33 33,33 0,-33 0,33 0,0 0,0 0,33-33,-33 66,33-33,-66 67</inkml:trace>
  <inkml:trace contextRef="#ctx0" brushRef="#br0" timeOffset="84759.848">24507 13725,'-33'0,"33"33,0-33,0 0,0 33,0-33,0 33,0-33,0 34,0-34,33 33,-33 0,0 0,0 0,33 0,-33 0,33-33,0 33,0 0,0 0,-33 0,67 0,-34 0,0 1,0-34,0 0,33 33,0-33,-33 0,33 0,-33 0,67-33,-34 33,-66-34,66 1,0-33,-33 66,66-66,-66 33,34-33,-34 33,0-33,33-1,-33 1,0 66,0-66,-33 33,33-66,-33 99,0-66,0 33,0-33,0 66,0-67,-33 1,0 33,33 0,-33 0,0 33,0-33,-33 0,33 0,0 33,-67-33,67 0,0 33,-33 0,0 0,33 0,0 0,-67 0,34 0,0 33,0 0,33 0,-66 0,33 0,66-33,-67 33,1 0,33-33,0 33,-33 33,33 1,33-67,-33 33,33 33,0-33,0 0,0 33,0-33,0 66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6581D-938C-4C9B-A976-E0C8140C708B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3B8CA-10AB-47E1-91CE-572F4B83D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911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cs typeface="Arial" panose="020B0604020202020204" pitchFamily="34" charset="0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059098A-6934-4D88-A4BD-0FAC47C04FF7}" type="slidenum">
              <a:rPr lang="ru-RU" altLang="ru-RU" sz="1200" b="0"/>
              <a:pPr eaLnBrk="1" hangingPunct="1"/>
              <a:t>7</a:t>
            </a:fld>
            <a:endParaRPr lang="ru-RU" altLang="ru-RU" sz="1200" b="0"/>
          </a:p>
        </p:txBody>
      </p:sp>
    </p:spTree>
    <p:extLst>
      <p:ext uri="{BB962C8B-B14F-4D97-AF65-F5344CB8AC3E}">
        <p14:creationId xmlns:p14="http://schemas.microsoft.com/office/powerpoint/2010/main" val="2162965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2533-7AEC-4E52-A87A-4D7D7EB1B5E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FF1E-18CE-4A85-9360-6F47E7CA5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35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2533-7AEC-4E52-A87A-4D7D7EB1B5E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FF1E-18CE-4A85-9360-6F47E7CA5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8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2533-7AEC-4E52-A87A-4D7D7EB1B5E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FF1E-18CE-4A85-9360-6F47E7CA5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86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2533-7AEC-4E52-A87A-4D7D7EB1B5E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FF1E-18CE-4A85-9360-6F47E7CA5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92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2533-7AEC-4E52-A87A-4D7D7EB1B5E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FF1E-18CE-4A85-9360-6F47E7CA5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72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2533-7AEC-4E52-A87A-4D7D7EB1B5E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FF1E-18CE-4A85-9360-6F47E7CA5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79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2533-7AEC-4E52-A87A-4D7D7EB1B5E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FF1E-18CE-4A85-9360-6F47E7CA5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09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2533-7AEC-4E52-A87A-4D7D7EB1B5E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FF1E-18CE-4A85-9360-6F47E7CA5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84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2533-7AEC-4E52-A87A-4D7D7EB1B5E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FF1E-18CE-4A85-9360-6F47E7CA5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4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2533-7AEC-4E52-A87A-4D7D7EB1B5E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FF1E-18CE-4A85-9360-6F47E7CA5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69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2533-7AEC-4E52-A87A-4D7D7EB1B5E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FF1E-18CE-4A85-9360-6F47E7CA5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1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A2533-7AEC-4E52-A87A-4D7D7EB1B5E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FFF1E-18CE-4A85-9360-6F47E7CA5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32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1%20(1).av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669" y="0"/>
            <a:ext cx="535305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60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Какой из рассмотренных способов наиболее удобный на ваш взгляд?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221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604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</a:t>
            </a:r>
            <a:b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округления десятичной дроби: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17700" y="1279525"/>
            <a:ext cx="8439150" cy="4846638"/>
          </a:xfrm>
        </p:spPr>
        <p:txBody>
          <a:bodyPr/>
          <a:lstStyle/>
          <a:p>
            <a:pPr>
              <a:buFontTx/>
              <a:buNone/>
              <a:defRPr/>
            </a:pPr>
            <a:endParaRPr lang="ru-RU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шаг: 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…………., 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 которого необходимо</a:t>
            </a:r>
          </a:p>
          <a:p>
            <a:pPr>
              <a:buFontTx/>
              <a:buNone/>
              <a:defRPr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округлить и подчеркните его;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шаг:</a:t>
            </a:r>
            <a:r>
              <a:rPr lang="ru-RU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сравните 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………….., 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стоящую  справа  от    </a:t>
            </a:r>
          </a:p>
          <a:p>
            <a:pPr>
              <a:buFontTx/>
              <a:buNone/>
              <a:defRPr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этого  разряда,  с  цифрой 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если  эта  цифра равна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…….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больше</a:t>
            </a:r>
            <a:r>
              <a:rPr lang="ru-RU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то  увеличьте  цифру  найденного  разряда  на  1,  а  все  цифры,  стоящие  за ней, 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……………………………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ru-RU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если  эта  цифра 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…………..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5 ,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  все  цифры,  стоящие  за найденным разрядом, 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………………….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679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604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Алгоритм </a:t>
            </a:r>
            <a:b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</a:b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округления десятичной дроби: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17700" y="1279525"/>
            <a:ext cx="8439150" cy="4846638"/>
          </a:xfrm>
        </p:spPr>
        <p:txBody>
          <a:bodyPr/>
          <a:lstStyle/>
          <a:p>
            <a:pPr>
              <a:buFontTx/>
              <a:buNone/>
              <a:defRPr/>
            </a:pPr>
            <a:endParaRPr lang="ru-RU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шаг: 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разряд,  до  которого необходимо</a:t>
            </a:r>
          </a:p>
          <a:p>
            <a:pPr>
              <a:buFontTx/>
              <a:buNone/>
              <a:defRPr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округлить и подчеркните его;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шаг:</a:t>
            </a:r>
            <a:r>
              <a:rPr lang="ru-RU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сравните  цифру,  стоящую  справа  от    </a:t>
            </a:r>
          </a:p>
          <a:p>
            <a:pPr>
              <a:buFontTx/>
              <a:buNone/>
              <a:defRPr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этого  разряда,  с  цифрой  </a:t>
            </a: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  <a:p>
            <a:pPr>
              <a:buFontTx/>
              <a:buNone/>
              <a:defRPr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если  эта  цифра равна </a:t>
            </a: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 больше</a:t>
            </a:r>
            <a:r>
              <a:rPr lang="ru-RU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то  увеличьте  цифру  найденного  разряда  на  1,  а  все  цифры,  стоящие  за ней,  </a:t>
            </a:r>
            <a:r>
              <a:rPr lang="ru-RU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отбросьте.</a:t>
            </a:r>
          </a:p>
          <a:p>
            <a:pPr>
              <a:buFontTx/>
              <a:buNone/>
              <a:defRPr/>
            </a:pPr>
            <a:r>
              <a:rPr lang="ru-RU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если  эта  цифра  меньше</a:t>
            </a:r>
            <a:r>
              <a:rPr lang="ru-RU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  все  цифры,  стоящие  за найденным разрядом,  </a:t>
            </a:r>
            <a:r>
              <a:rPr lang="ru-RU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отбросьте.</a:t>
            </a:r>
          </a:p>
          <a:p>
            <a:pPr>
              <a:defRPr/>
            </a:pP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405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Применяем алгоритм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Рабочая тетрадь, стр.29 № 73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Критерии оценивания:</a:t>
            </a:r>
          </a:p>
          <a:p>
            <a:pPr marL="0" indent="0">
              <a:buNone/>
            </a:pPr>
            <a:r>
              <a:rPr lang="ru-RU" dirty="0" smtClean="0"/>
              <a:t>5 - « </a:t>
            </a:r>
            <a:r>
              <a:rPr lang="ru-RU" dirty="0"/>
              <a:t>я,  молодец! » -   </a:t>
            </a:r>
          </a:p>
          <a:p>
            <a:pPr marL="0" indent="0">
              <a:buNone/>
            </a:pPr>
            <a:r>
              <a:rPr lang="ru-RU" dirty="0" smtClean="0"/>
              <a:t>4 - « </a:t>
            </a:r>
            <a:r>
              <a:rPr lang="ru-RU" dirty="0"/>
              <a:t>у меня уже хорошо получается! » – </a:t>
            </a:r>
          </a:p>
          <a:p>
            <a:pPr marL="0" indent="0">
              <a:buNone/>
            </a:pPr>
            <a:r>
              <a:rPr lang="ru-RU" dirty="0" smtClean="0"/>
              <a:t>3 - « </a:t>
            </a:r>
            <a:r>
              <a:rPr lang="ru-RU" dirty="0"/>
              <a:t>мне нужно постараться! » - </a:t>
            </a:r>
          </a:p>
          <a:p>
            <a:pPr marL="0" indent="0">
              <a:buNone/>
            </a:pPr>
            <a:r>
              <a:rPr lang="ru-RU" dirty="0" smtClean="0"/>
              <a:t>« </a:t>
            </a:r>
            <a:r>
              <a:rPr lang="ru-RU" dirty="0"/>
              <a:t>у меня есть возможность этому научиться!»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13086"/>
            <a:ext cx="8888738" cy="302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569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оценивания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« я,  молодец! » -   </a:t>
            </a:r>
          </a:p>
          <a:p>
            <a:pPr marL="0" indent="0">
              <a:buNone/>
            </a:pPr>
            <a:r>
              <a:rPr lang="ru-RU" dirty="0" smtClean="0"/>
              <a:t>« у меня уже хорошо получается! » – </a:t>
            </a:r>
          </a:p>
          <a:p>
            <a:pPr marL="0" indent="0">
              <a:buNone/>
            </a:pPr>
            <a:r>
              <a:rPr lang="ru-RU" dirty="0" smtClean="0"/>
              <a:t>« мне нужно постараться! » - </a:t>
            </a:r>
          </a:p>
          <a:p>
            <a:pPr marL="0" indent="0">
              <a:buNone/>
            </a:pPr>
            <a:r>
              <a:rPr lang="ru-RU" dirty="0" smtClean="0"/>
              <a:t>« у меня есть возможность этому научиться!»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997780" y="811369"/>
            <a:ext cx="3129566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Домашнее задание</a:t>
            </a:r>
          </a:p>
          <a:p>
            <a:r>
              <a:rPr lang="ru-RU" sz="2400" b="1" dirty="0" smtClean="0"/>
              <a:t>П. 4.6, № 376,377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П</a:t>
            </a:r>
            <a:r>
              <a:rPr lang="ru-RU" sz="2400" b="1" dirty="0"/>
              <a:t>. 4.6, </a:t>
            </a:r>
            <a:r>
              <a:rPr lang="ru-RU" sz="2400" b="1" dirty="0" smtClean="0"/>
              <a:t>работа над ошибками РТ, № 376.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П</a:t>
            </a:r>
            <a:r>
              <a:rPr lang="ru-RU" sz="2400" b="1" dirty="0"/>
              <a:t>. 4.6, работа над ошибками РТ, № </a:t>
            </a:r>
            <a:r>
              <a:rPr lang="ru-RU" sz="2400" b="1" dirty="0" smtClean="0"/>
              <a:t>374.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П</a:t>
            </a:r>
            <a:r>
              <a:rPr lang="ru-RU" sz="2400" b="1" dirty="0"/>
              <a:t>. 4.6, работа над ошибками РТ, № </a:t>
            </a:r>
            <a:r>
              <a:rPr lang="ru-RU" sz="2400" b="1" dirty="0" smtClean="0"/>
              <a:t>373.</a:t>
            </a:r>
            <a:endParaRPr lang="ru-RU" sz="2400" b="1" dirty="0"/>
          </a:p>
          <a:p>
            <a:endParaRPr lang="ru-RU" sz="2400" b="1" dirty="0"/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4443211" y="1455313"/>
            <a:ext cx="3644721" cy="528033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090348" y="2533338"/>
            <a:ext cx="907432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0702" y="2993097"/>
            <a:ext cx="1544278" cy="38832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09086">
            <a:off x="6772852" y="4061786"/>
            <a:ext cx="1542422" cy="39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49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« Кирпичик к кирпичику стена получается, чем больше кирпичиков,      тем …………»</a:t>
            </a:r>
            <a:endParaRPr lang="ru-RU" sz="4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5138" y="3608288"/>
            <a:ext cx="3310541" cy="228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14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Закончите предложение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сегодня на уроке узнал ……….</a:t>
            </a:r>
          </a:p>
          <a:p>
            <a:r>
              <a:rPr lang="ru-RU" dirty="0" smtClean="0"/>
              <a:t>Я сегодня на уроке научился ……….</a:t>
            </a:r>
          </a:p>
          <a:p>
            <a:r>
              <a:rPr lang="ru-RU" dirty="0" smtClean="0"/>
              <a:t>Я испытывал затруднения потому, что…….</a:t>
            </a:r>
          </a:p>
          <a:p>
            <a:r>
              <a:rPr lang="ru-RU" dirty="0" smtClean="0"/>
              <a:t>У меня появилось желание…………</a:t>
            </a:r>
          </a:p>
          <a:p>
            <a:r>
              <a:rPr lang="ru-RU" dirty="0" smtClean="0"/>
              <a:t>Мне сегодня понравилось……………..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9016" y="389744"/>
            <a:ext cx="9114019" cy="434714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Спасибо за урок,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до новых встреч!</a:t>
            </a:r>
            <a:endParaRPr lang="ru-RU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469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« Кирпичик к кирпичику стена получается, чем больше кирпичиков,      тем …………»</a:t>
            </a:r>
            <a:endParaRPr lang="ru-RU" sz="4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1047" y="3549749"/>
            <a:ext cx="3246147" cy="22427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195558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Озаглавьте текст.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7451" y="1420891"/>
            <a:ext cx="8860437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Площадь ледяного панциря Антарктиды </a:t>
            </a:r>
            <a:r>
              <a:rPr lang="ru-RU" b="1" dirty="0" smtClean="0"/>
              <a:t>превышает </a:t>
            </a:r>
            <a:r>
              <a:rPr lang="ru-RU" dirty="0" smtClean="0"/>
              <a:t>13000000 кв. км.  В нашей школе обучается </a:t>
            </a:r>
            <a:r>
              <a:rPr lang="ru-RU" b="1" dirty="0" smtClean="0"/>
              <a:t>более </a:t>
            </a:r>
            <a:r>
              <a:rPr lang="ru-RU" dirty="0" smtClean="0"/>
              <a:t>200 учащихся. В английской системе  мер  для  измерения  массы  используют  фунты.  1 фунт составляет  </a:t>
            </a:r>
            <a:r>
              <a:rPr lang="ru-RU" b="1" dirty="0" smtClean="0"/>
              <a:t>около</a:t>
            </a:r>
            <a:r>
              <a:rPr lang="ru-RU" dirty="0" smtClean="0"/>
              <a:t>  450 грамм. По мнению учёных, Вселенная возникла </a:t>
            </a:r>
            <a:r>
              <a:rPr lang="ru-RU" b="1" dirty="0" smtClean="0"/>
              <a:t>примерно</a:t>
            </a:r>
            <a:r>
              <a:rPr lang="ru-RU" dirty="0" smtClean="0"/>
              <a:t> 14 миллиардов лет назад. Цены на услуги ЖКХ возросли </a:t>
            </a:r>
            <a:r>
              <a:rPr lang="ru-RU" b="1" dirty="0" smtClean="0"/>
              <a:t>приблизительно </a:t>
            </a:r>
            <a:r>
              <a:rPr lang="ru-RU" dirty="0" smtClean="0"/>
              <a:t>на 15%.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07895" y="494675"/>
            <a:ext cx="6250898" cy="899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Приближённые данные</a:t>
            </a:r>
            <a:endParaRPr lang="ru-RU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350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533934">
            <a:off x="749508" y="1214204"/>
            <a:ext cx="47219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Приблизительно </a:t>
            </a:r>
            <a:endParaRPr lang="ru-RU" sz="4400" b="1" dirty="0"/>
          </a:p>
        </p:txBody>
      </p:sp>
      <p:sp>
        <p:nvSpPr>
          <p:cNvPr id="3" name="TextBox 2"/>
          <p:cNvSpPr txBox="1"/>
          <p:nvPr/>
        </p:nvSpPr>
        <p:spPr>
          <a:xfrm rot="1112825">
            <a:off x="8443543" y="882892"/>
            <a:ext cx="17747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Около</a:t>
            </a:r>
            <a:endParaRPr lang="ru-RU" sz="4400" b="1" dirty="0"/>
          </a:p>
        </p:txBody>
      </p:sp>
      <p:sp>
        <p:nvSpPr>
          <p:cNvPr id="4" name="TextBox 3"/>
          <p:cNvSpPr txBox="1"/>
          <p:nvPr/>
        </p:nvSpPr>
        <p:spPr>
          <a:xfrm rot="451313">
            <a:off x="5514663" y="1482499"/>
            <a:ext cx="2765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Примерно </a:t>
            </a:r>
            <a:endParaRPr lang="ru-RU" sz="4400" b="1" dirty="0"/>
          </a:p>
        </p:txBody>
      </p:sp>
      <p:sp>
        <p:nvSpPr>
          <p:cNvPr id="5" name="TextBox 4"/>
          <p:cNvSpPr txBox="1"/>
          <p:nvPr/>
        </p:nvSpPr>
        <p:spPr>
          <a:xfrm rot="19109820">
            <a:off x="1440123" y="3819293"/>
            <a:ext cx="34198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Чуть меньше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 rot="1927986">
            <a:off x="8731233" y="3180439"/>
            <a:ext cx="17168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Более 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11646" y="3072984"/>
            <a:ext cx="29680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26,4057</a:t>
            </a:r>
            <a:endParaRPr lang="ru-RU" sz="4400" b="1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962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/>
              <a:t>25.11.2014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Округление </a:t>
            </a:r>
            <a:br>
              <a:rPr lang="ru-RU" b="1" dirty="0" smtClean="0"/>
            </a:br>
            <a:r>
              <a:rPr lang="ru-RU" b="1" dirty="0" smtClean="0"/>
              <a:t>десятичных дробей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83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Тема урока: Округление десятичных дробей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Я уже знаю и умею…………….………………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Я хочу узнать и научиться…………………..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Для этого мне нужно…………………..………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22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ChangeArrowheads="1"/>
          </p:cNvSpPr>
          <p:nvPr/>
        </p:nvSpPr>
        <p:spPr bwMode="auto">
          <a:xfrm>
            <a:off x="3332163" y="4691064"/>
            <a:ext cx="431800" cy="877887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04483" name="Rectangle 3"/>
          <p:cNvSpPr>
            <a:spLocks noChangeArrowheads="1"/>
          </p:cNvSpPr>
          <p:nvPr/>
        </p:nvSpPr>
        <p:spPr bwMode="auto">
          <a:xfrm>
            <a:off x="3649664" y="2373314"/>
            <a:ext cx="466725" cy="987425"/>
          </a:xfrm>
          <a:prstGeom prst="rect">
            <a:avLst/>
          </a:prstGeom>
          <a:solidFill>
            <a:srgbClr val="00FFCC"/>
          </a:solidFill>
          <a:ln w="28575" algn="ctr">
            <a:solidFill>
              <a:srgbClr val="00FF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287588" y="2360614"/>
            <a:ext cx="250031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6600"/>
              <a:t>32053</a:t>
            </a:r>
          </a:p>
        </p:txBody>
      </p:sp>
      <p:sp>
        <p:nvSpPr>
          <p:cNvPr id="404486" name="Freeform 6"/>
          <p:cNvSpPr>
            <a:spLocks/>
          </p:cNvSpPr>
          <p:nvPr/>
        </p:nvSpPr>
        <p:spPr bwMode="auto">
          <a:xfrm>
            <a:off x="3073400" y="1949451"/>
            <a:ext cx="598488" cy="684213"/>
          </a:xfrm>
          <a:custGeom>
            <a:avLst/>
            <a:gdLst>
              <a:gd name="T0" fmla="*/ 0 w 637"/>
              <a:gd name="T1" fmla="*/ 0 h 241"/>
              <a:gd name="T2" fmla="*/ 2147483647 w 637"/>
              <a:gd name="T3" fmla="*/ 2147483647 h 241"/>
              <a:gd name="T4" fmla="*/ 2147483647 w 637"/>
              <a:gd name="T5" fmla="*/ 2147483647 h 241"/>
              <a:gd name="T6" fmla="*/ 0 60000 65536"/>
              <a:gd name="T7" fmla="*/ 0 60000 65536"/>
              <a:gd name="T8" fmla="*/ 0 60000 65536"/>
              <a:gd name="T9" fmla="*/ 0 w 637"/>
              <a:gd name="T10" fmla="*/ 0 h 241"/>
              <a:gd name="T11" fmla="*/ 637 w 637"/>
              <a:gd name="T12" fmla="*/ 241 h 2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37" h="241">
                <a:moveTo>
                  <a:pt x="0" y="0"/>
                </a:moveTo>
                <a:lnTo>
                  <a:pt x="637" y="13"/>
                </a:lnTo>
                <a:lnTo>
                  <a:pt x="637" y="241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7534275" y="3027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sz="1800" b="0"/>
          </a:p>
        </p:txBody>
      </p:sp>
      <p:sp>
        <p:nvSpPr>
          <p:cNvPr id="404488" name="Text Box 8"/>
          <p:cNvSpPr txBox="1">
            <a:spLocks noChangeArrowheads="1"/>
          </p:cNvSpPr>
          <p:nvPr/>
        </p:nvSpPr>
        <p:spPr bwMode="auto">
          <a:xfrm>
            <a:off x="4833938" y="2336801"/>
            <a:ext cx="35750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6600">
                <a:cs typeface="Times New Roman" panose="02020603050405020304" pitchFamily="18" charset="0"/>
              </a:rPr>
              <a:t>≈ 32100</a:t>
            </a:r>
            <a:endParaRPr lang="ru-RU" altLang="ru-RU" sz="6600"/>
          </a:p>
        </p:txBody>
      </p:sp>
      <p:sp>
        <p:nvSpPr>
          <p:cNvPr id="404489" name="Text Box 9"/>
          <p:cNvSpPr txBox="1">
            <a:spLocks noChangeArrowheads="1"/>
          </p:cNvSpPr>
          <p:nvPr/>
        </p:nvSpPr>
        <p:spPr bwMode="auto">
          <a:xfrm>
            <a:off x="2386014" y="4516439"/>
            <a:ext cx="230028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6600"/>
              <a:t>32053</a:t>
            </a:r>
          </a:p>
        </p:txBody>
      </p:sp>
      <p:sp>
        <p:nvSpPr>
          <p:cNvPr id="404490" name="Freeform 10"/>
          <p:cNvSpPr>
            <a:spLocks/>
          </p:cNvSpPr>
          <p:nvPr/>
        </p:nvSpPr>
        <p:spPr bwMode="auto">
          <a:xfrm>
            <a:off x="2462214" y="4243389"/>
            <a:ext cx="771525" cy="484187"/>
          </a:xfrm>
          <a:custGeom>
            <a:avLst/>
            <a:gdLst>
              <a:gd name="T0" fmla="*/ 0 w 610"/>
              <a:gd name="T1" fmla="*/ 0 h 178"/>
              <a:gd name="T2" fmla="*/ 2147483647 w 610"/>
              <a:gd name="T3" fmla="*/ 2147483647 h 178"/>
              <a:gd name="T4" fmla="*/ 2147483647 w 610"/>
              <a:gd name="T5" fmla="*/ 2147483647 h 178"/>
              <a:gd name="T6" fmla="*/ 0 60000 65536"/>
              <a:gd name="T7" fmla="*/ 0 60000 65536"/>
              <a:gd name="T8" fmla="*/ 0 60000 65536"/>
              <a:gd name="T9" fmla="*/ 0 w 610"/>
              <a:gd name="T10" fmla="*/ 0 h 178"/>
              <a:gd name="T11" fmla="*/ 610 w 610"/>
              <a:gd name="T12" fmla="*/ 178 h 1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04491" name="Text Box 11"/>
          <p:cNvSpPr txBox="1">
            <a:spLocks noChangeArrowheads="1"/>
          </p:cNvSpPr>
          <p:nvPr/>
        </p:nvSpPr>
        <p:spPr bwMode="auto">
          <a:xfrm>
            <a:off x="4870450" y="4467226"/>
            <a:ext cx="3556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6600" dirty="0">
                <a:cs typeface="Times New Roman" panose="02020603050405020304" pitchFamily="18" charset="0"/>
              </a:rPr>
              <a:t>≈ 32000</a:t>
            </a:r>
            <a:endParaRPr lang="ru-RU" altLang="ru-RU" sz="6600" dirty="0"/>
          </a:p>
        </p:txBody>
      </p:sp>
      <p:sp>
        <p:nvSpPr>
          <p:cNvPr id="404496" name="Oval 16"/>
          <p:cNvSpPr>
            <a:spLocks noChangeArrowheads="1"/>
          </p:cNvSpPr>
          <p:nvPr/>
        </p:nvSpPr>
        <p:spPr bwMode="auto">
          <a:xfrm>
            <a:off x="2814638" y="1427163"/>
            <a:ext cx="1123950" cy="9509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144802" dir="19327501" algn="ctr" rotWithShape="0">
              <a:srgbClr val="3399FF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877875" y="464444"/>
            <a:ext cx="18735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</a:t>
            </a:r>
            <a:r>
              <a:rPr lang="ru-RU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 сотен</a:t>
            </a:r>
            <a:endParaRPr lang="ru-RU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43780" y="3468689"/>
            <a:ext cx="35266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 единиц тысяч</a:t>
            </a:r>
            <a:endParaRPr lang="ru-RU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00690" y="63418"/>
            <a:ext cx="50513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Округлите число</a:t>
            </a:r>
            <a:endParaRPr lang="ru-RU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Рукописные данные 4"/>
              <p14:cNvContentPartPr/>
              <p14:nvPr/>
            </p14:nvContentPartPr>
            <p14:xfrm>
              <a:off x="2797920" y="2726640"/>
              <a:ext cx="6536880" cy="2762640"/>
            </p14:xfrm>
          </p:contentPart>
        </mc:Choice>
        <mc:Fallback>
          <p:pic>
            <p:nvPicPr>
              <p:cNvPr id="5" name="Рукописные данные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88560" y="2717280"/>
                <a:ext cx="6555600" cy="2781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75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0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404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0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04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0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4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2" grpId="0" animBg="1"/>
      <p:bldP spid="404483" grpId="0" animBg="1"/>
      <p:bldP spid="404486" grpId="0" animBg="1"/>
      <p:bldP spid="404488" grpId="0"/>
      <p:bldP spid="404489" grpId="0"/>
      <p:bldP spid="404490" grpId="0" animBg="1"/>
      <p:bldP spid="404491" grpId="0"/>
      <p:bldP spid="4044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728210" y="2398426"/>
            <a:ext cx="6745574" cy="899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Округление десятичных дробей</a:t>
            </a:r>
            <a:endParaRPr lang="ru-RU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 flipV="1">
            <a:off x="4077325" y="1312888"/>
            <a:ext cx="929390" cy="1079292"/>
          </a:xfrm>
          <a:prstGeom prst="straightConnector1">
            <a:avLst/>
          </a:prstGeom>
          <a:ln w="857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>
            <a:off x="4407107" y="3297836"/>
            <a:ext cx="599608" cy="1361607"/>
          </a:xfrm>
          <a:prstGeom prst="straightConnector1">
            <a:avLst/>
          </a:prstGeom>
          <a:ln w="857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6880486" y="1229193"/>
            <a:ext cx="969363" cy="1079292"/>
          </a:xfrm>
          <a:prstGeom prst="straightConnector1">
            <a:avLst/>
          </a:prstGeom>
          <a:ln w="857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365168" y="3297836"/>
            <a:ext cx="819462" cy="1361607"/>
          </a:xfrm>
          <a:prstGeom prst="straightConnector1">
            <a:avLst/>
          </a:prstGeom>
          <a:ln w="857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31758" y="1162594"/>
            <a:ext cx="32078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Интерпретируя  алгоритм округления натуральных чисел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774899" y="404734"/>
            <a:ext cx="31529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Изображая десятичную дробь  соответствующей точкой  на координатной прямой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18741" y="4492053"/>
            <a:ext cx="346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Образно используя именованные единицы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520721" y="4659443"/>
            <a:ext cx="41672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Изучив правило округления и рассмотрев примеры по образцу.</a:t>
            </a:r>
            <a:endParaRPr lang="ru-RU" sz="2400" dirty="0"/>
          </a:p>
        </p:txBody>
      </p:sp>
      <p:sp>
        <p:nvSpPr>
          <p:cNvPr id="16" name="5-конечная звезда 15"/>
          <p:cNvSpPr/>
          <p:nvPr/>
        </p:nvSpPr>
        <p:spPr>
          <a:xfrm>
            <a:off x="674557" y="632415"/>
            <a:ext cx="1244184" cy="989351"/>
          </a:xfrm>
          <a:prstGeom prst="star5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но 2 16"/>
          <p:cNvSpPr/>
          <p:nvPr/>
        </p:nvSpPr>
        <p:spPr>
          <a:xfrm>
            <a:off x="6520721" y="116306"/>
            <a:ext cx="1379095" cy="1124262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6-конечная звезда 17"/>
          <p:cNvSpPr/>
          <p:nvPr/>
        </p:nvSpPr>
        <p:spPr>
          <a:xfrm>
            <a:off x="1199212" y="3655873"/>
            <a:ext cx="1109272" cy="1222948"/>
          </a:xfrm>
          <a:prstGeom prst="star6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но 1 18"/>
          <p:cNvSpPr/>
          <p:nvPr/>
        </p:nvSpPr>
        <p:spPr>
          <a:xfrm>
            <a:off x="9351364" y="3655873"/>
            <a:ext cx="1316636" cy="125167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60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ChangeArrowheads="1"/>
          </p:cNvSpPr>
          <p:nvPr/>
        </p:nvSpPr>
        <p:spPr bwMode="auto">
          <a:xfrm>
            <a:off x="3432175" y="4602163"/>
            <a:ext cx="431800" cy="9144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04483" name="Rectangle 3"/>
          <p:cNvSpPr>
            <a:spLocks noChangeArrowheads="1"/>
          </p:cNvSpPr>
          <p:nvPr/>
        </p:nvSpPr>
        <p:spPr bwMode="auto">
          <a:xfrm>
            <a:off x="3402014" y="2455864"/>
            <a:ext cx="466725" cy="987425"/>
          </a:xfrm>
          <a:prstGeom prst="rect">
            <a:avLst/>
          </a:prstGeom>
          <a:solidFill>
            <a:srgbClr val="00FFCC"/>
          </a:solidFill>
          <a:ln w="28575" algn="ctr">
            <a:solidFill>
              <a:srgbClr val="00FF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2287589" y="2360614"/>
            <a:ext cx="293528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6600"/>
              <a:t>0,85107</a:t>
            </a:r>
          </a:p>
        </p:txBody>
      </p:sp>
      <p:sp>
        <p:nvSpPr>
          <p:cNvPr id="404486" name="Freeform 6"/>
          <p:cNvSpPr>
            <a:spLocks/>
          </p:cNvSpPr>
          <p:nvPr/>
        </p:nvSpPr>
        <p:spPr bwMode="auto">
          <a:xfrm>
            <a:off x="2890839" y="2095501"/>
            <a:ext cx="598487" cy="684213"/>
          </a:xfrm>
          <a:custGeom>
            <a:avLst/>
            <a:gdLst>
              <a:gd name="T0" fmla="*/ 0 w 637"/>
              <a:gd name="T1" fmla="*/ 0 h 241"/>
              <a:gd name="T2" fmla="*/ 2147483647 w 637"/>
              <a:gd name="T3" fmla="*/ 2147483647 h 241"/>
              <a:gd name="T4" fmla="*/ 2147483647 w 637"/>
              <a:gd name="T5" fmla="*/ 2147483647 h 241"/>
              <a:gd name="T6" fmla="*/ 0 60000 65536"/>
              <a:gd name="T7" fmla="*/ 0 60000 65536"/>
              <a:gd name="T8" fmla="*/ 0 60000 65536"/>
              <a:gd name="T9" fmla="*/ 0 w 637"/>
              <a:gd name="T10" fmla="*/ 0 h 241"/>
              <a:gd name="T11" fmla="*/ 637 w 637"/>
              <a:gd name="T12" fmla="*/ 241 h 2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37" h="241">
                <a:moveTo>
                  <a:pt x="0" y="0"/>
                </a:moveTo>
                <a:lnTo>
                  <a:pt x="637" y="13"/>
                </a:lnTo>
                <a:lnTo>
                  <a:pt x="637" y="241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7534275" y="3027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sz="1800" b="0"/>
          </a:p>
        </p:txBody>
      </p:sp>
      <p:sp>
        <p:nvSpPr>
          <p:cNvPr id="404488" name="Text Box 8"/>
          <p:cNvSpPr txBox="1">
            <a:spLocks noChangeArrowheads="1"/>
          </p:cNvSpPr>
          <p:nvPr/>
        </p:nvSpPr>
        <p:spPr bwMode="auto">
          <a:xfrm>
            <a:off x="5446714" y="2336801"/>
            <a:ext cx="29622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6600">
                <a:cs typeface="Times New Roman" panose="02020603050405020304" pitchFamily="18" charset="0"/>
              </a:rPr>
              <a:t>≈ </a:t>
            </a:r>
            <a:r>
              <a:rPr lang="ru-RU" altLang="ru-RU" sz="6600"/>
              <a:t>0,9</a:t>
            </a:r>
          </a:p>
        </p:txBody>
      </p:sp>
      <p:sp>
        <p:nvSpPr>
          <p:cNvPr id="404489" name="Text Box 9"/>
          <p:cNvSpPr txBox="1">
            <a:spLocks noChangeArrowheads="1"/>
          </p:cNvSpPr>
          <p:nvPr/>
        </p:nvSpPr>
        <p:spPr bwMode="auto">
          <a:xfrm>
            <a:off x="2349500" y="4500564"/>
            <a:ext cx="293528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6600"/>
              <a:t>9,23577</a:t>
            </a:r>
          </a:p>
        </p:txBody>
      </p:sp>
      <p:sp>
        <p:nvSpPr>
          <p:cNvPr id="404490" name="Freeform 10"/>
          <p:cNvSpPr>
            <a:spLocks/>
          </p:cNvSpPr>
          <p:nvPr/>
        </p:nvSpPr>
        <p:spPr bwMode="auto">
          <a:xfrm>
            <a:off x="2498726" y="4243389"/>
            <a:ext cx="968375" cy="738187"/>
          </a:xfrm>
          <a:custGeom>
            <a:avLst/>
            <a:gdLst>
              <a:gd name="T0" fmla="*/ 0 w 610"/>
              <a:gd name="T1" fmla="*/ 0 h 178"/>
              <a:gd name="T2" fmla="*/ 2147483647 w 610"/>
              <a:gd name="T3" fmla="*/ 2147483647 h 178"/>
              <a:gd name="T4" fmla="*/ 2147483647 w 610"/>
              <a:gd name="T5" fmla="*/ 2147483647 h 178"/>
              <a:gd name="T6" fmla="*/ 0 60000 65536"/>
              <a:gd name="T7" fmla="*/ 0 60000 65536"/>
              <a:gd name="T8" fmla="*/ 0 60000 65536"/>
              <a:gd name="T9" fmla="*/ 0 w 610"/>
              <a:gd name="T10" fmla="*/ 0 h 178"/>
              <a:gd name="T11" fmla="*/ 610 w 610"/>
              <a:gd name="T12" fmla="*/ 178 h 1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04491" name="Text Box 11"/>
          <p:cNvSpPr txBox="1">
            <a:spLocks noChangeArrowheads="1"/>
          </p:cNvSpPr>
          <p:nvPr/>
        </p:nvSpPr>
        <p:spPr bwMode="auto">
          <a:xfrm>
            <a:off x="5364164" y="4467226"/>
            <a:ext cx="306228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6600">
                <a:cs typeface="Times New Roman" panose="02020603050405020304" pitchFamily="18" charset="0"/>
              </a:rPr>
              <a:t>≈ </a:t>
            </a:r>
            <a:r>
              <a:rPr lang="ru-RU" altLang="ru-RU" sz="6600"/>
              <a:t>9,2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1717676" y="104776"/>
            <a:ext cx="47593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6600">
                <a:solidFill>
                  <a:srgbClr val="0000FF"/>
                </a:solidFill>
              </a:rPr>
              <a:t>До десятых</a:t>
            </a:r>
            <a:r>
              <a:rPr lang="en-US" altLang="ru-RU" sz="6600">
                <a:solidFill>
                  <a:srgbClr val="00CCFF"/>
                </a:solidFill>
              </a:rPr>
              <a:t> </a:t>
            </a:r>
            <a:endParaRPr lang="ru-RU" altLang="ru-RU" sz="6600">
              <a:solidFill>
                <a:srgbClr val="00CCFF"/>
              </a:solidFill>
            </a:endParaRPr>
          </a:p>
        </p:txBody>
      </p:sp>
      <p:sp>
        <p:nvSpPr>
          <p:cNvPr id="404496" name="Oval 16"/>
          <p:cNvSpPr>
            <a:spLocks noChangeArrowheads="1"/>
          </p:cNvSpPr>
          <p:nvPr/>
        </p:nvSpPr>
        <p:spPr bwMode="auto">
          <a:xfrm>
            <a:off x="2814638" y="1593850"/>
            <a:ext cx="914400" cy="914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144802" dir="19327501" algn="ctr" rotWithShape="0">
              <a:srgbClr val="3399FF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</a:t>
            </a:r>
          </a:p>
        </p:txBody>
      </p:sp>
    </p:spTree>
    <p:extLst>
      <p:ext uri="{BB962C8B-B14F-4D97-AF65-F5344CB8AC3E}">
        <p14:creationId xmlns:p14="http://schemas.microsoft.com/office/powerpoint/2010/main" val="329100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0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404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0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04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0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4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2" grpId="0" animBg="1"/>
      <p:bldP spid="404483" grpId="0" animBg="1"/>
      <p:bldP spid="404486" grpId="0" animBg="1"/>
      <p:bldP spid="404488" grpId="0"/>
      <p:bldP spid="404489" grpId="0"/>
      <p:bldP spid="404490" grpId="0" animBg="1"/>
      <p:bldP spid="404491" grpId="0"/>
      <p:bldP spid="40449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503</Words>
  <Application>Microsoft Office PowerPoint</Application>
  <PresentationFormat>Произвольный</PresentationFormat>
  <Paragraphs>89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Озаглавьте текст.</vt:lpstr>
      <vt:lpstr>Презентация PowerPoint</vt:lpstr>
      <vt:lpstr>25.11.2014 Округление  десятичных дробей</vt:lpstr>
      <vt:lpstr>Тема урока: Округление десятичных дробей</vt:lpstr>
      <vt:lpstr>Презентация PowerPoint</vt:lpstr>
      <vt:lpstr>Презентация PowerPoint</vt:lpstr>
      <vt:lpstr>Презентация PowerPoint</vt:lpstr>
      <vt:lpstr>Какой из рассмотренных способов наиболее удобный на ваш взгляд?</vt:lpstr>
      <vt:lpstr>Алгоритм  округления десятичной дроби:</vt:lpstr>
      <vt:lpstr>Алгоритм  округления десятичной дроби:</vt:lpstr>
      <vt:lpstr>Применяем алгоритм</vt:lpstr>
      <vt:lpstr>Критерии оценивания </vt:lpstr>
      <vt:lpstr>Презентация PowerPoint</vt:lpstr>
      <vt:lpstr>Закончите предложение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Мартынова</dc:creator>
  <cp:lastModifiedBy>teacher</cp:lastModifiedBy>
  <cp:revision>37</cp:revision>
  <dcterms:created xsi:type="dcterms:W3CDTF">2014-11-19T14:22:49Z</dcterms:created>
  <dcterms:modified xsi:type="dcterms:W3CDTF">2014-11-25T06:44:45Z</dcterms:modified>
</cp:coreProperties>
</file>