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A7992-0D11-4221-A489-261C5AB9911F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7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4897-85CC-4B46-BA93-5476865FA78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3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4074-9864-4463-9DBB-C5EE42107DB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7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B128-FA23-4300-B1DF-031C8C84246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0933-C25E-471E-A1BA-0EBF0AA7BAB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2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283A-0E71-4DDC-8AC3-AA74215DCA64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9EF0-BD42-48AF-8D3F-FC44D28894DB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8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CF00-31E7-449D-8B8B-1C44BC30D1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D7AB-CEA3-407B-9DC9-2425DF00F4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5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7ECD-F30F-4070-99E7-21E4FF67BA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A9BC-7868-46E5-B28F-5155DCB2F2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0B692-1D52-4C0C-808E-42332B7FD5F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3A2A-3A8E-4811-989E-A680242C4DD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5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29A4-C160-47B6-BB25-E70C3033E7D5}" type="slidenum">
              <a:rPr lang="ru-RU" altLang="ru-RU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890708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4643438" cy="6742113"/>
          </a:xfrm>
        </p:spPr>
        <p:txBody>
          <a:bodyPr>
            <a:noAutofit/>
          </a:bodyPr>
          <a:lstStyle/>
          <a:p>
            <a:pPr marL="0" indent="3952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1800" smtClean="0"/>
              <a:t>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Мою маму зовут </a:t>
            </a:r>
            <a:r>
              <a:rPr lang="ru-RU" altLang="ru-RU" sz="1800" smtClean="0">
                <a:solidFill>
                  <a:srgbClr val="CCE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Юрьевна.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для меня - самая красивая на свете. У неё светлые волосы, добрые и ласковые глаза. Они всегда смотрят на меня с любовью. У мамочки волшебная улыбка. Она улыбнётся, и я забываю все свои беды и печали. У мамы тёплые, ласковые, нежные руки. </a:t>
            </a:r>
          </a:p>
          <a:p>
            <a:pPr marL="0" indent="3952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- прекрасная хозяйка, вкусно готовит, создаёт в доме уют, заботится о нас. Моя мама - добрая, отзывчивая, весёлая. Она работает продавцом. Маме нравится её работа. Я очень люблю проводить с ней время. Мы с ней читаем, гуляем, играем, путешествуем. Мама учит меня всему.</a:t>
            </a:r>
          </a:p>
          <a:p>
            <a:pPr marL="0" indent="3952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мамочка - мой самый верный друг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доверить ей все свои секреты. Я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люблю свою маму, стараюсь её не огорчать, помогаю ей во всех домашних делах.</a:t>
            </a:r>
          </a:p>
          <a:p>
            <a:pPr marL="0" indent="3952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мама - самая лучшая, потому что она заботливая, добрая, весёлая, рядом с ней мне всегда светло, уютно и тепло. У неё самое верное и преданное сердце. Она подарила мне жизнь.</a:t>
            </a:r>
          </a:p>
          <a:p>
            <a:pPr marL="0" indent="3952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altLang="ru-R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95288" algn="just" eaLnBrk="1" hangingPunct="1">
              <a:buFont typeface="Wingdings" pitchFamily="2" charset="2"/>
              <a:buNone/>
              <a:defRPr/>
            </a:pPr>
            <a:endParaRPr lang="ru-RU" altLang="ru-RU" sz="1800" smtClean="0"/>
          </a:p>
        </p:txBody>
      </p:sp>
      <p:pic>
        <p:nvPicPr>
          <p:cNvPr id="56323" name="Объект 6" descr="E:\Фотографии\Nikon\февраль 2015\DSC_4963.JPG"/>
          <p:cNvPicPr>
            <a:picLocks noGrp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36" t="16666"/>
          <a:stretch>
            <a:fillRect/>
          </a:stretch>
        </p:blipFill>
        <p:spPr>
          <a:xfrm>
            <a:off x="4643438" y="115888"/>
            <a:ext cx="4392612" cy="6553200"/>
          </a:xfrm>
        </p:spPr>
      </p:pic>
    </p:spTree>
    <p:extLst>
      <p:ext uri="{BB962C8B-B14F-4D97-AF65-F5344CB8AC3E}">
        <p14:creationId xmlns:p14="http://schemas.microsoft.com/office/powerpoint/2010/main" val="39989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Рисунок 1" descr="E:\Фотографии\Фотографии\Общие с камеры\IMGA03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704" r="25761"/>
          <a:stretch>
            <a:fillRect/>
          </a:stretch>
        </p:blipFill>
        <p:spPr bwMode="auto">
          <a:xfrm>
            <a:off x="236538" y="49213"/>
            <a:ext cx="272097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7" name="Рисунок 2" descr="E:\Фотографии\Фотографии\Альбом\1 день рождени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40" t="12019"/>
          <a:stretch>
            <a:fillRect/>
          </a:stretch>
        </p:blipFill>
        <p:spPr bwMode="auto">
          <a:xfrm>
            <a:off x="2957513" y="61913"/>
            <a:ext cx="2909887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Рисунок 3" descr="E:\Фотографии\Фотографии\25.09.2007\HPIM05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9213"/>
            <a:ext cx="295751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Рисунок 4" descr="E:\Фотографии\Canon\IMG_008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379"/>
          <a:stretch>
            <a:fillRect/>
          </a:stretch>
        </p:blipFill>
        <p:spPr bwMode="auto">
          <a:xfrm>
            <a:off x="236538" y="4132263"/>
            <a:ext cx="231933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Рисунок 5" descr="E:\Фотографии\DCIM\115___04\IMG_330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23"/>
          <a:stretch>
            <a:fillRect/>
          </a:stretch>
        </p:blipFill>
        <p:spPr bwMode="auto">
          <a:xfrm>
            <a:off x="2570163" y="4132263"/>
            <a:ext cx="2205037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Рисунок 6" descr="E:\Фотографии\Nikon\105D3100\DSC_049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47" t="24976" r="19254" b="-388"/>
          <a:stretch>
            <a:fillRect/>
          </a:stretch>
        </p:blipFill>
        <p:spPr bwMode="auto">
          <a:xfrm>
            <a:off x="4859338" y="4160838"/>
            <a:ext cx="1839912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Рисунок 7" descr="E:\Фотографии\Nikon\100D3104\DSC_035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703"/>
          <a:stretch>
            <a:fillRect/>
          </a:stretch>
        </p:blipFill>
        <p:spPr bwMode="auto">
          <a:xfrm>
            <a:off x="250825" y="2311400"/>
            <a:ext cx="3098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Рисунок 8" descr="E:\Фотографии\DCIM\119___10\IMG_3680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463" y="4067175"/>
            <a:ext cx="2043112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Рисунок 9" descr="E:\Фотографии\Nikon\DSC_4985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81388" y="2293938"/>
            <a:ext cx="26320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Рисунок 10" descr="E:\Фотографии\Nikon\2 Сентября 2013\DSC_1680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278063"/>
            <a:ext cx="2668588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1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18487" cy="59420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dirty="0" smtClean="0">
                <a:solidFill>
                  <a:srgbClr val="DE4A22"/>
                </a:solidFill>
              </a:rPr>
              <a:t>              Моя любимая мама</a:t>
            </a:r>
            <a:endParaRPr lang="ru-RU" altLang="ru-RU" dirty="0" smtClean="0">
              <a:solidFill>
                <a:srgbClr val="DE4A2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dirty="0" smtClean="0">
                <a:effectLst/>
              </a:rPr>
              <a:t>  </a:t>
            </a:r>
            <a:r>
              <a:rPr lang="ru-RU" altLang="ru-RU" sz="2800" dirty="0" smtClean="0">
                <a:solidFill>
                  <a:srgbClr val="CCE00E"/>
                </a:solidFill>
                <a:effectLst/>
              </a:rPr>
              <a:t>Я хочу рассказать о своей Маме, моем самом близком и родном человеке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solidFill>
                  <a:srgbClr val="CCE00E"/>
                </a:solidFill>
                <a:effectLst/>
              </a:rPr>
              <a:t>              </a:t>
            </a:r>
            <a:r>
              <a:rPr lang="ru-RU" altLang="ru-RU" sz="2800" dirty="0" smtClean="0">
                <a:solidFill>
                  <a:srgbClr val="CCE00E"/>
                </a:solidFill>
                <a:effectLst/>
              </a:rPr>
              <a:t>Мою маму зовут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CCE00E"/>
                </a:solidFill>
                <a:effectLst/>
              </a:rPr>
              <a:t>           </a:t>
            </a:r>
            <a:r>
              <a:rPr lang="ru-RU" altLang="ru-RU" sz="2800" dirty="0" err="1" smtClean="0">
                <a:solidFill>
                  <a:srgbClr val="CCE00E"/>
                </a:solidFill>
                <a:effectLst/>
              </a:rPr>
              <a:t>Вачугова</a:t>
            </a:r>
            <a:r>
              <a:rPr lang="ru-RU" altLang="ru-RU" sz="2800" dirty="0" smtClean="0">
                <a:solidFill>
                  <a:srgbClr val="CCE00E"/>
                </a:solidFill>
                <a:effectLst/>
              </a:rPr>
              <a:t> Галина Васильевна</a:t>
            </a:r>
          </a:p>
        </p:txBody>
      </p:sp>
      <p:pic>
        <p:nvPicPr>
          <p:cNvPr id="58371" name="Рисунок 2" descr="F:\мама\фото\ПРОВОДЫ НА ПЕНСИЮ\IMG_5356.JPG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2884488"/>
            <a:ext cx="2843213" cy="378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2" name="Рисунок 3" descr="F:\мама\фото\Амбассадор-Таиланд 2016\156CANON\IMG_60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2892425"/>
            <a:ext cx="503713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8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23850" y="-100013"/>
            <a:ext cx="8820150" cy="784226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Проект  </a:t>
            </a:r>
            <a:r>
              <a:rPr lang="ru-RU" sz="3200" dirty="0">
                <a:solidFill>
                  <a:srgbClr val="FFFF00"/>
                </a:solidFill>
              </a:rPr>
              <a:t>«Моя мама лучшая на </a:t>
            </a:r>
            <a:r>
              <a:rPr lang="ru-RU" sz="3200" dirty="0" smtClean="0">
                <a:solidFill>
                  <a:srgbClr val="FFFF00"/>
                </a:solidFill>
              </a:rPr>
              <a:t>свете»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9395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675" y="511175"/>
            <a:ext cx="4279900" cy="3227388"/>
          </a:xfrm>
        </p:spPr>
      </p:pic>
      <p:pic>
        <p:nvPicPr>
          <p:cNvPr id="59396" name="Объект 7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652463"/>
            <a:ext cx="3816350" cy="2860675"/>
          </a:xfrm>
        </p:spPr>
      </p:pic>
      <p:pic>
        <p:nvPicPr>
          <p:cNvPr id="59397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33925" y="3692525"/>
            <a:ext cx="4146550" cy="3000375"/>
          </a:xfrm>
        </p:spPr>
      </p:pic>
      <p:pic>
        <p:nvPicPr>
          <p:cNvPr id="59398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803650"/>
            <a:ext cx="3887788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795" t="23473" r="5637"/>
          <a:stretch>
            <a:fillRect/>
          </a:stretch>
        </p:blipFill>
        <p:spPr>
          <a:xfrm>
            <a:off x="4211638" y="152400"/>
            <a:ext cx="4392612" cy="3208338"/>
          </a:xfrm>
        </p:spPr>
      </p:pic>
      <p:pic>
        <p:nvPicPr>
          <p:cNvPr id="60419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78" r="30769"/>
          <a:stretch>
            <a:fillRect/>
          </a:stretch>
        </p:blipFill>
        <p:spPr>
          <a:xfrm>
            <a:off x="323850" y="120650"/>
            <a:ext cx="3600450" cy="3240088"/>
          </a:xfrm>
        </p:spPr>
      </p:pic>
      <p:pic>
        <p:nvPicPr>
          <p:cNvPr id="60420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3500438"/>
            <a:ext cx="5259388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Склон</vt:lpstr>
      <vt:lpstr>Презентация PowerPoint</vt:lpstr>
      <vt:lpstr>Презентация PowerPoint</vt:lpstr>
      <vt:lpstr>Презентация PowerPoint</vt:lpstr>
      <vt:lpstr>Проект  «Моя мама лучшая на свете»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Бессарабов Александр Юрьевич</cp:lastModifiedBy>
  <cp:revision>2</cp:revision>
  <dcterms:created xsi:type="dcterms:W3CDTF">2019-02-27T11:50:40Z</dcterms:created>
  <dcterms:modified xsi:type="dcterms:W3CDTF">2019-02-28T04:00:35Z</dcterms:modified>
</cp:coreProperties>
</file>