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26" r:id="rId3"/>
    <p:sldId id="328" r:id="rId4"/>
    <p:sldId id="276" r:id="rId5"/>
    <p:sldId id="275" r:id="rId6"/>
    <p:sldId id="267" r:id="rId7"/>
    <p:sldId id="302" r:id="rId8"/>
    <p:sldId id="334" r:id="rId9"/>
    <p:sldId id="269" r:id="rId10"/>
    <p:sldId id="271" r:id="rId11"/>
    <p:sldId id="307" r:id="rId12"/>
    <p:sldId id="272" r:id="rId13"/>
    <p:sldId id="273" r:id="rId14"/>
    <p:sldId id="331" r:id="rId15"/>
    <p:sldId id="33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7" autoAdjust="0"/>
    <p:restoredTop sz="94660"/>
  </p:normalViewPr>
  <p:slideViewPr>
    <p:cSldViewPr>
      <p:cViewPr varScale="1">
        <p:scale>
          <a:sx n="69" d="100"/>
          <a:sy n="69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32821-79CD-4479-9D86-E538746DE774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893D0-7CD2-408E-8339-BAEA647C45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52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Аналитическая работа над словом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материале родственных слов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логопедических занятиях 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начальной школе.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5085184"/>
            <a:ext cx="4572000" cy="129586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b="1" dirty="0" smtClean="0"/>
              <a:t>Учитель – логопед </a:t>
            </a:r>
          </a:p>
          <a:p>
            <a:pPr algn="r">
              <a:lnSpc>
                <a:spcPct val="150000"/>
              </a:lnSpc>
            </a:pPr>
            <a:r>
              <a:rPr lang="ru-RU" b="1" dirty="0" smtClean="0"/>
              <a:t>МБОУ СОШ №135</a:t>
            </a:r>
          </a:p>
          <a:p>
            <a:pPr algn="r">
              <a:lnSpc>
                <a:spcPct val="150000"/>
              </a:lnSpc>
            </a:pPr>
            <a:r>
              <a:rPr lang="ru-RU" b="1" dirty="0" smtClean="0"/>
              <a:t>Новикова С.Г.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Отгадай слово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  <a:defRPr/>
            </a:pPr>
            <a:endParaRPr lang="ru-RU" sz="4800" dirty="0" smtClean="0"/>
          </a:p>
          <a:p>
            <a:pPr algn="ctr">
              <a:buFont typeface="Wingdings" pitchFamily="2" charset="2"/>
              <a:buNone/>
              <a:defRPr/>
            </a:pPr>
            <a:endParaRPr lang="ru-RU" sz="48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ru-RU" sz="6600" dirty="0" err="1" smtClean="0"/>
              <a:t>ать</a:t>
            </a:r>
            <a:endParaRPr lang="ru-RU" sz="6600" dirty="0"/>
          </a:p>
        </p:txBody>
      </p:sp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2" cstate="print"/>
          <a:srcRect t="17121" b="13170"/>
          <a:stretch>
            <a:fillRect/>
          </a:stretch>
        </p:blipFill>
        <p:spPr bwMode="auto">
          <a:xfrm>
            <a:off x="539552" y="2204864"/>
            <a:ext cx="412115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20000" contrast="20000"/>
          </a:blip>
          <a:srcRect/>
          <a:stretch>
            <a:fillRect/>
          </a:stretch>
        </p:blipFill>
        <p:spPr bwMode="auto">
          <a:xfrm>
            <a:off x="312451" y="548680"/>
            <a:ext cx="8831549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8316416" y="6237312"/>
            <a:ext cx="394344" cy="4046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болтать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болтушка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болтун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болтовня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болтливый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болтливость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выболтать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проболтать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наболтать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болтун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2442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балагур 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говорун 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пустомеля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пустослов 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сорока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балалайка</a:t>
            </a:r>
          </a:p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трещотка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молчун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88640"/>
            <a:ext cx="8568952" cy="6480720"/>
          </a:xfrm>
        </p:spPr>
        <p:txBody>
          <a:bodyPr/>
          <a:lstStyle/>
          <a:p>
            <a:pPr marL="742950" indent="-742950">
              <a:lnSpc>
                <a:spcPct val="150000"/>
              </a:lnSpc>
              <a:buNone/>
            </a:pPr>
            <a:endParaRPr lang="ru-RU" sz="3600" dirty="0" smtClean="0"/>
          </a:p>
          <a:p>
            <a:pPr marL="742950" indent="-74295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Вес  ной  произошло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сильноенаводнение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  на  звери  шли  узкой  водопой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тропке. 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В...лодя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б...сыми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н...гами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зац...пился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за</a:t>
            </a:r>
          </a:p>
          <a:p>
            <a:pPr marL="742950" indent="-742950">
              <a:lnSpc>
                <a:spcPct val="150000"/>
              </a:lnSpc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вод...росли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Прочитай и отгадай загадку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79512" y="1196752"/>
            <a:ext cx="878497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Прочитай и отгадай загадку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5400" dirty="0" smtClean="0"/>
              <a:t>С14.91.ш7   38.р109.м </a:t>
            </a:r>
          </a:p>
          <a:p>
            <a:pPr>
              <a:lnSpc>
                <a:spcPct val="150000"/>
              </a:lnSpc>
              <a:buNone/>
            </a:pPr>
            <a:r>
              <a:rPr lang="ru-RU" sz="5400" dirty="0" smtClean="0"/>
              <a:t>п8т67м   в33   30.61 </a:t>
            </a:r>
          </a:p>
          <a:p>
            <a:pPr>
              <a:lnSpc>
                <a:spcPct val="150000"/>
              </a:lnSpc>
              <a:buNone/>
            </a:pPr>
            <a:r>
              <a:rPr lang="ru-RU" sz="5400" dirty="0" smtClean="0"/>
              <a:t>6.10.22.53.8 .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388" y="260350"/>
            <a:ext cx="8713787" cy="63373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ru-RU" sz="44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4400" dirty="0" smtClean="0"/>
              <a:t>Глубоко был спрятан он.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400" dirty="0" smtClean="0"/>
              <a:t>Раз-два-три – и вышел вон.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400" dirty="0" smtClean="0"/>
              <a:t>И стоит он на виду.</a:t>
            </a:r>
          </a:p>
          <a:p>
            <a:pPr>
              <a:buFont typeface="Wingdings" pitchFamily="2" charset="2"/>
              <a:buNone/>
              <a:defRPr/>
            </a:pPr>
            <a:r>
              <a:rPr lang="ru-RU" sz="4400" dirty="0" smtClean="0"/>
              <a:t>Белый, я тебя найду!</a:t>
            </a:r>
            <a:endParaRPr lang="ru-RU" sz="4400" dirty="0"/>
          </a:p>
        </p:txBody>
      </p:sp>
      <p:pic>
        <p:nvPicPr>
          <p:cNvPr id="162818" name="Picture 2" descr="http://ya-gribnik.ru/images/borovik/3.jpg"/>
          <p:cNvPicPr>
            <a:picLocks noChangeAspect="1" noChangeArrowheads="1"/>
          </p:cNvPicPr>
          <p:nvPr/>
        </p:nvPicPr>
        <p:blipFill>
          <a:blip r:embed="rId2" cstate="print"/>
          <a:srcRect b="10365"/>
          <a:stretch>
            <a:fillRect/>
          </a:stretch>
        </p:blipFill>
        <p:spPr bwMode="auto">
          <a:xfrm>
            <a:off x="323528" y="869950"/>
            <a:ext cx="8208912" cy="579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 загадку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Реши пример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ЗАБОР – ЗА + О +  ДАЧА - ЧА =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Анаграмма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Д О А З О Б 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Изограф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d:\Documents and Settings\НовиковаС.SC135\Мои документы\2016-2017\планирование на недели\ПЛАНИРОВАНИЕ НА ГОД\изографы\261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3456384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1510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ребус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988840"/>
            <a:ext cx="3816424" cy="3954844"/>
          </a:xfrm>
          <a:prstGeom prst="rect">
            <a:avLst/>
          </a:prstGeom>
          <a:noFill/>
        </p:spPr>
      </p:pic>
      <p:pic>
        <p:nvPicPr>
          <p:cNvPr id="3076" name="Picture 4" descr="ребус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132856"/>
            <a:ext cx="2449712" cy="30243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87824" y="5805264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 = </a:t>
            </a:r>
            <a:r>
              <a:rPr lang="ru-RU" sz="4400" b="1" dirty="0" err="1" smtClean="0"/>
              <a:t>н</a:t>
            </a:r>
            <a:endParaRPr lang="ru-RU" sz="4400" b="1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 ребус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Отгадай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1500" dirty="0" err="1" smtClean="0"/>
              <a:t>оо</a:t>
            </a:r>
            <a:endParaRPr lang="ru-RU" sz="1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</TotalTime>
  <Words>134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Аналитическая работа над словом  на материале родственных слов  на логопедических занятиях  в начальной школе.  </vt:lpstr>
      <vt:lpstr>Прочитай и отгадай загадку</vt:lpstr>
      <vt:lpstr>Прочитай и отгадай загадку</vt:lpstr>
      <vt:lpstr>Отгадай загадку</vt:lpstr>
      <vt:lpstr>Реши пример</vt:lpstr>
      <vt:lpstr>Анаграмма</vt:lpstr>
      <vt:lpstr>Изограф</vt:lpstr>
      <vt:lpstr>Отгадай ребус</vt:lpstr>
      <vt:lpstr>Отгадай слово</vt:lpstr>
      <vt:lpstr>Отгадай слово</vt:lpstr>
      <vt:lpstr>Слайд 11</vt:lpstr>
      <vt:lpstr>болтать</vt:lpstr>
      <vt:lpstr>болтун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НовиковаС Светлана Геннадьевна</cp:lastModifiedBy>
  <cp:revision>74</cp:revision>
  <dcterms:modified xsi:type="dcterms:W3CDTF">2018-10-19T10:42:47Z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HyperlinkInsert" visible="true"/>
      </mso:documentControls>
    </mso:qat>
  </mso:ribbon>
</mso:customUI>
</file>