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72" r:id="rId4"/>
    <p:sldId id="274" r:id="rId5"/>
    <p:sldId id="275" r:id="rId6"/>
    <p:sldId id="273" r:id="rId7"/>
    <p:sldId id="277" r:id="rId8"/>
    <p:sldId id="276" r:id="rId9"/>
    <p:sldId id="279" r:id="rId10"/>
    <p:sldId id="280" r:id="rId11"/>
    <p:sldId id="278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F3E3-7260-4106-A8D7-9EEF869733E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0DC62-9BDF-409D-8C44-D76902259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ехнологическая карта 2023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2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557214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Автор: Булатова Н.А., учитель – логопед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МКДОУ № 22 г. Аша, Челябинская область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56436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Животные удивительной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14290"/>
            <a:ext cx="60722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«Детский сад комбинированного вида № 22»</a:t>
            </a:r>
          </a:p>
          <a:p>
            <a:pPr algn="ctr"/>
            <a:r>
              <a:rPr lang="ru-RU" sz="1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 Аши Челябинской области </a:t>
            </a:r>
            <a:r>
              <a:rPr lang="ru-RU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s://phonoteka.org/uploads/posts/2021-05/1620166828_17-phonoteka_org-p-fon-afriki-dlya-detei-bez-zhivotnikh-21.jpg"/>
          <p:cNvPicPr>
            <a:picLocks noChangeAspect="1" noChangeArrowheads="1"/>
          </p:cNvPicPr>
          <p:nvPr/>
        </p:nvPicPr>
        <p:blipFill>
          <a:blip r:embed="rId2" cstate="print"/>
          <a:srcRect r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AutoShape 2" descr="https://vsememy.ru/kartinki/wp-content/uploads/2023/03/1641159373_12-papik-pro-p-antilopa-detskii-risunok-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G:\Технологическая карта 2023\Фон\1641159373_12-papik-pro-p-antilopa-detskii-risunok-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4214842" cy="4893471"/>
          </a:xfrm>
          <a:prstGeom prst="rect">
            <a:avLst/>
          </a:prstGeom>
          <a:noFill/>
        </p:spPr>
      </p:pic>
      <p:sp>
        <p:nvSpPr>
          <p:cNvPr id="24581" name="AutoShape 5" descr="https://vsememy.ru/kartinki/wp-content/uploads/2023/03/1641159373_12-papik-pro-p-antilopa-detskii-risunok-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Технологическая карта 2023\Фон\1613063986_198-p-fon-dlya-prezentatsii-oranzhevaya-dimka-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koshka.top/uploads/posts/2021-11/1636782415_3-koshka-top-p-koshki-ris-siluet-11.png"/>
          <p:cNvPicPr>
            <a:picLocks noChangeAspect="1" noChangeArrowheads="1"/>
          </p:cNvPicPr>
          <p:nvPr/>
        </p:nvPicPr>
        <p:blipFill>
          <a:blip r:embed="rId3" cstate="print"/>
          <a:srcRect l="14810" t="8235" r="10222" b="8235"/>
          <a:stretch>
            <a:fillRect/>
          </a:stretch>
        </p:blipFill>
        <p:spPr bwMode="auto">
          <a:xfrm>
            <a:off x="1214414" y="714356"/>
            <a:ext cx="6643734" cy="5360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odelist86.ru/wp-content/uploads/2017/10/52707-e1508159795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0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Технологическая карта 2023\Фон\1613063986_198-p-fon-dlya-prezentatsii-oranzhevaya-dimka-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zabavnikus.ru/wp-content/uploads/9/7/3/973027038f91987144224c309b889bf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8" t="8208" r="10074" b="3358"/>
          <a:stretch>
            <a:fillRect/>
          </a:stretch>
        </p:blipFill>
        <p:spPr bwMode="auto">
          <a:xfrm>
            <a:off x="428596" y="3714752"/>
            <a:ext cx="2343890" cy="2571768"/>
          </a:xfrm>
          <a:prstGeom prst="rect">
            <a:avLst/>
          </a:prstGeom>
          <a:noFill/>
        </p:spPr>
      </p:pic>
      <p:pic>
        <p:nvPicPr>
          <p:cNvPr id="26628" name="Picture 4" descr="https://img.freepik.com/premium-vector/cute-baby-monkey_29190-4694.jpg?w=2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71480"/>
            <a:ext cx="2499617" cy="2265903"/>
          </a:xfrm>
          <a:prstGeom prst="rect">
            <a:avLst/>
          </a:prstGeom>
          <a:noFill/>
        </p:spPr>
      </p:pic>
      <p:pic>
        <p:nvPicPr>
          <p:cNvPr id="6" name="Picture 2" descr="https://papik.pro/uploads/posts/2023-01/1674118897_papik-pro-p-udav-risunok-2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357430"/>
            <a:ext cx="3346587" cy="1847841"/>
          </a:xfrm>
          <a:prstGeom prst="rect">
            <a:avLst/>
          </a:prstGeom>
          <a:noFill/>
        </p:spPr>
      </p:pic>
      <p:pic>
        <p:nvPicPr>
          <p:cNvPr id="7" name="Picture 3" descr="G:\Технологическая карта 2023\Фон\1641159373_12-papik-pro-p-antilopa-detskii-risunok-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0"/>
            <a:ext cx="2491996" cy="2893231"/>
          </a:xfrm>
          <a:prstGeom prst="rect">
            <a:avLst/>
          </a:prstGeom>
          <a:noFill/>
        </p:spPr>
      </p:pic>
      <p:pic>
        <p:nvPicPr>
          <p:cNvPr id="26630" name="Picture 6" descr="https://gas-kvas.com/uploads/posts/2023-01/1673474696_gas-kvas-com-p-ris-risunok-detskii-10.png"/>
          <p:cNvPicPr>
            <a:picLocks noChangeAspect="1" noChangeArrowheads="1"/>
          </p:cNvPicPr>
          <p:nvPr/>
        </p:nvPicPr>
        <p:blipFill>
          <a:blip r:embed="rId7" cstate="print"/>
          <a:srcRect l="9444" t="10145" r="12912" b="14493"/>
          <a:stretch>
            <a:fillRect/>
          </a:stretch>
        </p:blipFill>
        <p:spPr bwMode="auto">
          <a:xfrm>
            <a:off x="5857884" y="3929066"/>
            <a:ext cx="284652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Технологическая карта 2023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642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557214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Автор: Булатова Н.А., учитель – логопед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МКДОУ № 22 г. Аша, Челябинская область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857364"/>
            <a:ext cx="56436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Животные удивительной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планеты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14290"/>
            <a:ext cx="60722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«Детский сад комбинированного вида № 22»</a:t>
            </a:r>
          </a:p>
          <a:p>
            <a:pPr algn="ctr"/>
            <a:r>
              <a:rPr lang="ru-RU" sz="14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 Аши Челябинской области </a:t>
            </a:r>
            <a:r>
              <a:rPr lang="ru-RU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odelist86.ru/wp-content/uploads/2017/10/52707-e1508159795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0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puzzlegarage.com/img/puzzle/13/3443_preview_r.v1.jpg"/>
          <p:cNvPicPr>
            <a:picLocks noChangeAspect="1" noChangeArrowheads="1"/>
          </p:cNvPicPr>
          <p:nvPr/>
        </p:nvPicPr>
        <p:blipFill>
          <a:blip r:embed="rId2" cstate="print"/>
          <a:srcRect r="3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3524083_gas-kvas-com-p-risunok-dzhungli-detskii-29.jpg"/>
          <p:cNvPicPr>
            <a:picLocks noChangeAspect="1" noChangeArrowheads="1"/>
          </p:cNvPicPr>
          <p:nvPr/>
        </p:nvPicPr>
        <p:blipFill>
          <a:blip r:embed="rId2" cstate="print"/>
          <a:srcRect r="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3524083_gas-kvas-com-p-risunok-dzhungli-detskii-29.jpg"/>
          <p:cNvPicPr>
            <a:picLocks noChangeAspect="1" noChangeArrowheads="1"/>
          </p:cNvPicPr>
          <p:nvPr/>
        </p:nvPicPr>
        <p:blipFill>
          <a:blip r:embed="rId2" cstate="print"/>
          <a:srcRect r="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AutoShape 2" descr="https://static.vecteezy.com/system/resources/previews/008/390/483/original/cute-baby-zebra-posing-isolated-on-white-backgroun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tatic.vecteezy.com/system/resources/previews/008/390/483/original/cute-baby-zebra-posing-isolated-on-white-backgroun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2" descr="https://chudo-prirody.com/uploads/posts/2023-04/1682555350_chudo-prirody-com-p-foto-zebra-na-belom-fone-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25" t="8265" r="12387" b="7428"/>
          <a:stretch>
            <a:fillRect/>
          </a:stretch>
        </p:blipFill>
        <p:spPr bwMode="auto">
          <a:xfrm>
            <a:off x="5004048" y="4481736"/>
            <a:ext cx="209670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хнологическая карта 2023\Фон\1613063986_198-p-fon-dlya-prezentatsii-oranzhevaya-dimka-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AutoShape 2" descr="Screenshot_20231025_130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Screenshot_20231025_1301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HP15\Downloads\Screenshot_20231025_13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8469"/>
            <a:ext cx="8144226" cy="4528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ехнологическая карта 2023\Фон\1613063986_198-p-fon-dlya-prezentatsii-oranzhevaya-dimka-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img.freepik.com/premium-vector/cute-monkeys-various-expression_29190-4052.jpg?w=10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71479"/>
            <a:ext cx="5996880" cy="6025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static.vecteezy.com/system/resources/previews/008/390/483/original/cute-baby-zebra-posing-isolated-on-white-backgroun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https://static.vecteezy.com/system/resources/previews/008/390/483/original/cute-baby-zebra-posing-isolated-on-white-backgroun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thumbs.dreamstime.com/b/%D0%BB%D0%B0%D0%B4%D0%BE%D0%BD%D1%8C-%D0%BF%D0%BB%D1%8F%D0%B6%D0%B0-23180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umbs.dreamstime.com/b/%D0%BB%D0%B0%D0%B4%D0%BE%D0%BD%D1%8C-%D0%BF%D0%BB%D1%8F%D0%B6%D0%B0-23180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umbs.dreamstime.com/b/%D0%BB%D0%B0%D0%B4%D0%BE%D0%BD%D1%8C-%D0%BF%D0%BB%D1%8F%D0%B6%D0%B0-23180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Природа Африки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static.vecteezy.com/system/resources/previews/008/390/483/original/cute-baby-zebra-posing-isolated-on-white-backgroun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https://static.vecteezy.com/system/resources/previews/008/390/483/original/cute-baby-zebra-posing-isolated-on-white-background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thumbs.dreamstime.com/b/%D0%BB%D0%B0%D0%B4%D0%BE%D0%BD%D1%8C-%D0%BF%D0%BB%D1%8F%D0%B6%D0%B0-23180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umbs.dreamstime.com/b/%D0%BB%D0%B0%D0%B4%D0%BE%D0%BD%D1%8C-%D0%BF%D0%BB%D1%8F%D0%B6%D0%B0-23180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umbs.dreamstime.com/b/%D0%BB%D0%B0%D0%B4%D0%BE%D0%BD%D1%8C-%D0%BF%D0%BB%D1%8F%D0%B6%D0%B0-231807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Природа Африки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papik.pro/uploads/posts/2023-01/1674118897_papik-pro-p-udav-risunok-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786322"/>
            <a:ext cx="3346587" cy="1847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HP15</cp:lastModifiedBy>
  <cp:revision>34</cp:revision>
  <dcterms:created xsi:type="dcterms:W3CDTF">2022-10-20T15:31:32Z</dcterms:created>
  <dcterms:modified xsi:type="dcterms:W3CDTF">2023-10-25T08:05:20Z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3203547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