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1" r:id="rId3"/>
    <p:sldId id="262" r:id="rId4"/>
    <p:sldId id="260" r:id="rId5"/>
    <p:sldId id="263" r:id="rId6"/>
    <p:sldId id="258" r:id="rId7"/>
    <p:sldId id="256" r:id="rId8"/>
    <p:sldId id="259" r:id="rId9"/>
    <p:sldId id="264" r:id="rId10"/>
    <p:sldId id="266" r:id="rId11"/>
    <p:sldId id="272" r:id="rId12"/>
    <p:sldId id="265" r:id="rId13"/>
    <p:sldId id="273" r:id="rId14"/>
    <p:sldId id="269" r:id="rId15"/>
    <p:sldId id="271" r:id="rId16"/>
    <p:sldId id="274" r:id="rId17"/>
    <p:sldId id="268" r:id="rId18"/>
    <p:sldId id="279" r:id="rId19"/>
    <p:sldId id="280" r:id="rId20"/>
    <p:sldId id="278" r:id="rId21"/>
    <p:sldId id="277" r:id="rId22"/>
    <p:sldId id="276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3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367C3-C77A-4C25-B2A5-78A1B21AAB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44;&#1054;&#1050;&#1051;&#1040;&#1044;%20&#1040;&#1051;&#1071;&#1041;&#1068;&#1045;&#1042;&#1040;%20&#1040;.&#1042;.%20&#1053;&#1054;&#1042;&#1054;&#1057;&#1045;&#1051;&#1068;&#1057;&#1050;&#1040;&#1071;%20&#1058;.&#1053;/&#1055;&#1056;&#1045;&#1047;&#1045;&#1053;&#1058;&#1040;&#1062;&#1048;&#1071;%20&#1040;&#1051;&#1071;&#1041;&#1068;&#1045;&#1042;&#1040;%20&#1040;.&#1042;.%20&#1053;&#1054;&#1042;&#1054;&#1057;&#1045;&#1051;&#1068;&#1057;&#1050;&#1040;&#1071;%20&#1058;.&#1053;.pp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H:\&#1057;&#1045;&#1052;&#1048;&#1053;&#1040;&#1056;%2017.11.2017%20&#1053;&#1054;&#1042;&#1054;&#1057;&#1045;&#1051;&#1068;&#1057;&#1050;&#1040;&#1071;%20&#1058;.&#1053;\Pesni_pro_osen_-_Gde_ty_milaya_osen_MINUS.mp3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10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file:///H:\&#1057;&#1045;&#1052;&#1048;&#1053;&#1040;&#1056;%2017.11.2017%20&#1053;&#1054;&#1042;&#1054;&#1057;&#1045;&#1051;&#1068;&#1057;&#1050;&#1040;&#1071;%20&#1058;.&#1053;\Pesni_pro_osen_-_Gde_ty_milaya_osen_MINUS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9E4459-92CF-4756-9B6C-C2C20F671E9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0" y="332657"/>
            <a:ext cx="6948264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МБОУ СКОШ № 128 г.</a:t>
            </a: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Снежинск</a:t>
            </a:r>
            <a:endParaRPr lang="ru-RU" sz="2000" b="1" kern="0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 eaLnBrk="0" hangingPunct="0">
              <a:defRPr/>
            </a:pPr>
            <a:r>
              <a:rPr lang="ru-RU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Ресурсный центр по вопросам инклюзивного образования </a:t>
            </a:r>
          </a:p>
          <a:p>
            <a:pPr lvl="0" algn="ctr" eaLnBrk="0" hangingPunct="0">
              <a:defRPr/>
            </a:pPr>
            <a:r>
              <a:rPr lang="ru-RU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детей с ОВЗ и детей-инвалидов</a:t>
            </a:r>
            <a:endParaRPr lang="ru-RU" sz="2000" b="1" kern="0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 eaLnBrk="0" hangingPunct="0">
              <a:defRPr/>
            </a:pPr>
            <a:endParaRPr lang="ru-RU" sz="500" b="1" kern="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4211960" y="2492896"/>
            <a:ext cx="44644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 </a:t>
            </a:r>
          </a:p>
          <a:p>
            <a:pPr algn="ctr" eaLnBrk="0" hangingPunct="0"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НОВОСЕЛЬСКАЯ</a:t>
            </a:r>
          </a:p>
          <a:p>
            <a:pPr algn="ctr" eaLnBrk="0" hangingPunct="0"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ТАТЬЯНА НИКОЛАЕВНА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kumimoji="0" lang="ru-RU" sz="9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libri" pitchFamily="34" charset="0"/>
                <a:ea typeface="+mj-ea"/>
                <a:cs typeface="+mj-cs"/>
              </a:rPr>
              <a:t>ВОСПИТАТЕЛЬ</a:t>
            </a:r>
          </a:p>
          <a:p>
            <a:pPr algn="ctr" eaLnBrk="0" hangingPunct="0">
              <a:defRPr/>
            </a:pPr>
            <a:r>
              <a:rPr lang="ru-RU" sz="1600" b="1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ВЫСШЕЙ КВАЛИФИКАЦИОННОЙ КАТЕГОРИИ</a:t>
            </a:r>
          </a:p>
          <a:p>
            <a:pPr algn="ctr" eaLnBrk="0" hangingPunct="0">
              <a:defRPr/>
            </a:pPr>
            <a:r>
              <a:rPr lang="ru-RU" sz="1600" b="1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ПЕДАГОГ ДОПОЛНИТЕЛЬНОГО ОБРАЗОВАНИЯ</a:t>
            </a:r>
          </a:p>
          <a:p>
            <a:pPr algn="ctr" eaLnBrk="0" hangingPunct="0">
              <a:defRPr/>
            </a:pPr>
            <a:r>
              <a:rPr lang="ru-RU" sz="1600" b="1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ВЫСШЕЙ КВАЛИФИКАЦИОННОЙ КАТЕГОРИИ</a:t>
            </a:r>
          </a:p>
          <a:p>
            <a:pPr algn="ctr" eaLnBrk="0" hangingPunct="0">
              <a:defRPr/>
            </a:pPr>
            <a:endParaRPr lang="ru-RU" sz="1600" b="1" kern="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ru-RU" sz="1600" b="1" kern="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ru-RU" sz="1600" b="1" kern="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ru-RU" sz="500" b="1" kern="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16216" y="476672"/>
            <a:ext cx="2208631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 bwMode="gray">
          <a:xfrm>
            <a:off x="3707904" y="5877272"/>
            <a:ext cx="2376263" cy="47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17.11.2017 г.</a:t>
            </a:r>
            <a:b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г. Челябинск</a:t>
            </a:r>
          </a:p>
        </p:txBody>
      </p:sp>
      <p:pic>
        <p:nvPicPr>
          <p:cNvPr id="9" name="Рисунок 8" descr="Т.Н. Н..JP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8015" y="1628800"/>
            <a:ext cx="2893905" cy="3966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Документы 2016-2017г\ФОТО для МУЛЬТИКОВ\IMG_8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313234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:\Документы 2016-2017г\ФОТО для МУЛЬТИКОВ\IMG_8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861048"/>
            <a:ext cx="3240360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G:\Документы 2016-2017г\ФОТО для МУЛЬТИКОВ\IMG_8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760"/>
            <a:ext cx="313234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фото для поекта Мультики\Новая папка\IMG_20160220_100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284984"/>
            <a:ext cx="177245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D:\фото для поекта Мультики\Новая папка\IMG_20160220_100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212976"/>
            <a:ext cx="1802726" cy="292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55576" y="404665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Подготовительный этап проекта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9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Изготовление декораций</a:t>
            </a:r>
          </a:p>
        </p:txBody>
      </p:sp>
      <p:pic>
        <p:nvPicPr>
          <p:cNvPr id="21511" name="Picture 2" descr="C:\Users\Владелец\Desktop\фото\DSCN2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2400300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3" descr="C:\Users\Владелец\Desktop\фото\DSCN2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556792"/>
            <a:ext cx="2447925" cy="183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3" name="Picture 6" descr="C:\Users\Владелец\Desktop\фото\DSCN2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4076700"/>
            <a:ext cx="2592387" cy="194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4" name="Picture 4" descr="C:\Users\Владелец\Desktop\фото\DSC_0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420888"/>
            <a:ext cx="2709862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5" name="Picture 5" descr="C:\Users\Владелец\Desktop\фото\DSC_05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4365625"/>
            <a:ext cx="2601913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http://animalsfoto.com/photo/c8/c89dc1d4d3005fc02d8361ee7857744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071942"/>
            <a:ext cx="1351743" cy="183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vlasenko.at.ua/News4/Vinni2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764704"/>
            <a:ext cx="1143008" cy="204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mg-fotki.yandex.ru/get/16099/200418627.95/0_125095_ad078710_orig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429000"/>
            <a:ext cx="1708046" cy="223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deti-online.com/images/stihi/plastilinovaya-vorona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714356"/>
            <a:ext cx="176244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grandmatanya.ru/wp-content/uploads/2015/05/hello_html_m6d7400dc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2924944"/>
            <a:ext cx="2635431" cy="270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deti.cbs-angarsk.ru/images/stories/kids/birthday/kot_Matroskin/kot.jpg"/>
          <p:cNvPicPr/>
          <p:nvPr/>
        </p:nvPicPr>
        <p:blipFill>
          <a:blip r:embed="rId8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1214422"/>
            <a:ext cx="1714512" cy="218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esni_pro_osen_-_Gde_ty_milaya_osen_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244408" y="5805264"/>
            <a:ext cx="304800" cy="304800"/>
          </a:xfrm>
          <a:prstGeom prst="rect">
            <a:avLst/>
          </a:prstGeom>
        </p:spPr>
      </p:pic>
      <p:pic>
        <p:nvPicPr>
          <p:cNvPr id="15" name="Pesni_pro_osen_-_Gde_ty_milaya_osen_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244408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7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окументы 2016-2017г\ФОТО для МУЛЬТИКОВ\IMG_8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140968"/>
            <a:ext cx="4463988" cy="297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11" descr="IMG_09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4068416" cy="271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Круглый стол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9982" y="908720"/>
            <a:ext cx="5203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подготовительный этап проекта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4005064"/>
            <a:ext cx="2372812" cy="2372812"/>
          </a:xfrm>
          <a:prstGeom prst="rect">
            <a:avLst/>
          </a:prstGeom>
        </p:spPr>
      </p:pic>
      <p:pic>
        <p:nvPicPr>
          <p:cNvPr id="9" name="Picture 2" descr="Картинки по запросу яблоко сутеев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2915248" cy="272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Рисунок 10" descr="101020132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2808287" cy="210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Рисунок 11" descr="DSC034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860800"/>
            <a:ext cx="2784475" cy="208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8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Библиотеки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подготовительный этап проекта</a:t>
            </a:r>
          </a:p>
        </p:txBody>
      </p:sp>
      <p:pic>
        <p:nvPicPr>
          <p:cNvPr id="5129" name="Picture 9" descr="D:\фото\11марта библиотека Бажова\IMG_3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933825"/>
            <a:ext cx="3097213" cy="217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D:\фото\25.03.2015библиотека сказка\IMG_1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1700213"/>
            <a:ext cx="3095625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17032"/>
            <a:ext cx="2962298" cy="2221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Владелец\Desktop\DSC00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861048"/>
            <a:ext cx="2835974" cy="213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Владелец\Desktop\DSC00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124744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C:\Users\Владелец\Desktop\DSC005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023426" y="1953238"/>
            <a:ext cx="3171568" cy="237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539552" y="40466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Съёмочный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процесс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wo-schoolsev.ucoz.ru/ekologiya/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959392" cy="5169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2017-2018\Экологичю сказка\фото к мультику\IMG_4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005064"/>
            <a:ext cx="3167844" cy="211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документы2017-2018\Экологичю сказка\фото к мультику\IMG_4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24744"/>
            <a:ext cx="170993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документы2017-2018\Экологичю сказка\фото к мультику\IMG_5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4744"/>
            <a:ext cx="166193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документы2017-2018\Экологичю сказка\фото к мультику\IMG_4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340768"/>
            <a:ext cx="1685933" cy="25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документы2017-2018\Экологичю сказка\фото к мультику\IMG_45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005064"/>
            <a:ext cx="3167844" cy="211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D:\документы2017-2018\Экологичю сказка\фото к мультику\IMG_45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556792"/>
            <a:ext cx="168018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843808" y="404664"/>
            <a:ext cx="3708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Мы - декораторы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Что же такое мультфильм?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Термин "мультипликация" употребляется как синоним термина "анимация". "Анимация" - "оживление" или "одушевление"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www.clipartbest.com/cliparts/RiG/BEE/RiGBEE9AT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3717032"/>
            <a:ext cx="2783802" cy="202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l.backbook.me/full/04f4093f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286256"/>
            <a:ext cx="1143008" cy="12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s48.detkin-club.ru/images/groups/thumb_l_1545_59f0b1e90c9f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8455867" cy="6237312"/>
          </a:xfrm>
          <a:prstGeom prst="rect">
            <a:avLst/>
          </a:prstGeom>
          <a:noFill/>
        </p:spPr>
      </p:pic>
      <p:pic>
        <p:nvPicPr>
          <p:cNvPr id="3" name="Pesni_pro_osen_-_Gde_ty_milaya_osen_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88424" y="6093296"/>
            <a:ext cx="304800" cy="304800"/>
          </a:xfrm>
          <a:prstGeom prst="rect">
            <a:avLst/>
          </a:prstGeom>
        </p:spPr>
      </p:pic>
      <p:pic>
        <p:nvPicPr>
          <p:cNvPr id="2" name="Pesni_pro_osen_-_Gde_ty_milaya_osen_MINU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6024" y="5788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D:\фото\2015\2015Чуковский\читаем\IMG_0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13234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фото\2015\Всё обо всём\IMG_07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293096"/>
            <a:ext cx="2915816" cy="194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фото\2015\Рисуем Муху-Цокотуху\IMG_9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04664"/>
            <a:ext cx="170993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фото\2016\ФОТО для МУЛЬТИКОВ\IMG_86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924944"/>
            <a:ext cx="192021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фото\2016\ФОТО для МУЛЬТИКОВ\IMG_8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76672"/>
            <a:ext cx="3059832" cy="203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D:\фото\2016\фото2015-2016\19.02.2016 праздник добра\IMG_83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356992"/>
            <a:ext cx="187220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\\Alena\фото школа\2015 - 2016\1 четверть\01.09.15. День Знаний\IMG_3091.JPG"/>
          <p:cNvPicPr>
            <a:picLocks noChangeAspect="1" noChangeArrowheads="1"/>
          </p:cNvPicPr>
          <p:nvPr/>
        </p:nvPicPr>
        <p:blipFill>
          <a:blip r:embed="rId8" cstate="print"/>
          <a:srcRect r="45892"/>
          <a:stretch>
            <a:fillRect/>
          </a:stretch>
        </p:blipFill>
        <p:spPr bwMode="auto">
          <a:xfrm>
            <a:off x="2267744" y="2564904"/>
            <a:ext cx="1840910" cy="226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11" descr="IMG_845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372200" y="2348880"/>
            <a:ext cx="1656184" cy="212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428992" y="4286256"/>
            <a:ext cx="4857784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ru-RU" sz="1600" b="1" dirty="0" smtClean="0">
              <a:solidFill>
                <a:srgbClr val="009900"/>
              </a:solidFill>
            </a:endParaRP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 smtClean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204864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 </a:t>
            </a:r>
            <a:endParaRPr lang="ru-RU" sz="7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00100" y="3429000"/>
            <a:ext cx="2786082" cy="107157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Игорь Петрович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Иванов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(1923-1992)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http://politdengi.com.ua/wp-content/uploads/2015/10/%D0%AE%D1%80%D0%B8%D0%B9-%D0%9D%D0%BE%D1%80%D1%88%D1%82%D0%B5%D0%B9%D0%BD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13039" r="13039"/>
          <a:stretch>
            <a:fillRect/>
          </a:stretch>
        </p:blipFill>
        <p:spPr bwMode="auto">
          <a:xfrm>
            <a:off x="5076056" y="642918"/>
            <a:ext cx="3204350" cy="242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71472" y="4500570"/>
            <a:ext cx="6707216" cy="167163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Доктор педагогических  наук, </a:t>
            </a:r>
          </a:p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Профессор ЛГПИ им. А.И.Герцена,</a:t>
            </a:r>
          </a:p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лауреат премии им.А.Макаренко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http://static.wixstatic.com/media/79f971_4a40a24c521543798bc397631714ef49.jpg_srz_400_480_85_22_0.50_1.20_0.00_jpg_sr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642918"/>
            <a:ext cx="2277466" cy="273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357818" y="3071810"/>
            <a:ext cx="2307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Юрий Борисович</a:t>
            </a:r>
          </a:p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Норштейн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(р. 1946)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3000372"/>
            <a:ext cx="4000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Советский и российский художник-мультипликатор, режиссер анимационного кино, народный артист РФ, лауреат Государственной премии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http://animalsfoto.com/photo/c8/c89dc1d4d3005fc02d8361ee78577443.jpg"/>
          <p:cNvPicPr>
            <a:picLocks noGrp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4071942"/>
            <a:ext cx="1351743" cy="183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vlasenko.at.ua/News4/Vinni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1052736"/>
            <a:ext cx="1143008" cy="204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mg-fotki.yandex.ru/get/16099/200418627.95/0_125095_ad078710_orig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429000"/>
            <a:ext cx="1708046" cy="223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deti-online.com/images/stihi/plastilinovaya-vorona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1340768"/>
            <a:ext cx="176244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grandmatanya.ru/wp-content/uploads/2015/05/hello_html_m6d7400dc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429000"/>
            <a:ext cx="2635431" cy="270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deti.cbs-angarsk.ru/images/stories/kids/birthday/kot_Matroskin/kot.jpg"/>
          <p:cNvPicPr/>
          <p:nvPr/>
        </p:nvPicPr>
        <p:blipFill>
          <a:blip r:embed="rId7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1772816"/>
            <a:ext cx="1714512" cy="218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47664" y="548680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Герои любимых мультфильмов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Задачи мультфильма: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4896544"/>
          </a:xfrm>
        </p:spPr>
        <p:txBody>
          <a:bodyPr/>
          <a:lstStyle/>
          <a:p>
            <a:pPr lvl="0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расширять представления об окружающем мире</a:t>
            </a:r>
            <a:r>
              <a:rPr lang="ru-RU" sz="2800" b="1" smtClean="0">
                <a:solidFill>
                  <a:schemeClr val="accent2">
                    <a:lumMod val="75000"/>
                  </a:schemeClr>
                </a:solidFill>
              </a:rPr>
              <a:t>, знакомить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 новыми словами, явлениями, ситуациями; </a:t>
            </a:r>
          </a:p>
          <a:p>
            <a:pPr lvl="0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показать примеры поведения;</a:t>
            </a:r>
          </a:p>
          <a:p>
            <a:pPr lvl="0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формировать оценочное отношения к миру;</a:t>
            </a:r>
          </a:p>
          <a:p>
            <a:pPr lvl="0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развивать мышление, понимание причинно-следственных связей;</a:t>
            </a:r>
          </a:p>
          <a:p>
            <a:pPr lvl="0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способствовать реализации эмоциональных потребностей, социализации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Участники проекта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Содержимое 8" descr="IMG_86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285860"/>
            <a:ext cx="7786742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13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428992" y="4286256"/>
            <a:ext cx="4857784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ru-RU" sz="1600" b="1" dirty="0" smtClean="0">
              <a:solidFill>
                <a:srgbClr val="009900"/>
              </a:solidFill>
            </a:endParaRP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 smtClean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204864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Творческий проект как пространство совместной деятельности детей со сложными дефектами и взрослых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(на примере творческих проектов серии «Мультфильм своими руками»)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172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764704"/>
            <a:ext cx="5904656" cy="652934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b="1" dirty="0"/>
          </a:p>
        </p:txBody>
      </p:sp>
      <p:pic>
        <p:nvPicPr>
          <p:cNvPr id="6" name="Рисунок 5" descr="http://www.clipartbest.com/cliparts/9Tz/7z5/9Tz7z5Lxc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1000132" cy="138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dl.backbook.me/full/04f4093f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5301208"/>
            <a:ext cx="857256" cy="101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clipartbest.com/cliparts/RiG/BEE/RiGBEE9AT.jpg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1556792"/>
            <a:ext cx="121444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фото\2016-2017\28.10.IIфестиваль Мультярики\DSC_05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596305"/>
            <a:ext cx="2232248" cy="320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26.10\IMG_52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3017" y="3356992"/>
            <a:ext cx="331426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23728" y="620688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Городской фестиваль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«Снежинские мультярики»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3" y="5805264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2016 год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6136" y="5661248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2017 год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G:\Документы 2016-2017г\ФОТО для МУЛЬТИКОВ\ФОТО для МУЛЬТИКОВ\IMG_84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9829" y="1628800"/>
            <a:ext cx="3198355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275856" y="3356992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2015 год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:\DCIM\101CANON\IMG_5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068960"/>
            <a:ext cx="1944216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:\DCIM\101CANON\IMG_5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2267744" cy="151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H:\DCIM\101CANON\IMG_5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068960"/>
            <a:ext cx="1901957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фото\2016\фото2015-2016\мультярики 26.04.2016\IMG_0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836712"/>
            <a:ext cx="248427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DCIM\101CANON\IMG_53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844824"/>
            <a:ext cx="3384376" cy="225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404664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Наши награды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6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178</Words>
  <Application>Microsoft Office PowerPoint</Application>
  <PresentationFormat>Экран (4:3)</PresentationFormat>
  <Paragraphs>55</Paragraphs>
  <Slides>23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 Что же такое мультфильм? </vt:lpstr>
      <vt:lpstr> Игорь Петрович  Иванов (1923-1992)</vt:lpstr>
      <vt:lpstr>Презентация PowerPoint</vt:lpstr>
      <vt:lpstr>Задачи мультфильма:</vt:lpstr>
      <vt:lpstr>Участники проекта</vt:lpstr>
      <vt:lpstr>Презентация PowerPoint</vt:lpstr>
      <vt:lpstr> </vt:lpstr>
      <vt:lpstr>Презентация PowerPoint</vt:lpstr>
      <vt:lpstr>Презентация PowerPoint</vt:lpstr>
      <vt:lpstr>Изготовление декораций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Библиотеки подготовительный этап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Киноплёнка</dc:title>
  <dc:creator>Фокина Лидия Петровна</dc:creator>
  <cp:keywords>Шаблон презентации</cp:keywords>
  <cp:lastModifiedBy>учитель</cp:lastModifiedBy>
  <cp:revision>75</cp:revision>
  <dcterms:created xsi:type="dcterms:W3CDTF">2017-02-23T13:11:39Z</dcterms:created>
  <dcterms:modified xsi:type="dcterms:W3CDTF">2017-11-17T08:32:27Z</dcterms:modified>
</cp:coreProperties>
</file>