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D383-566D-4C8B-9791-A4B3889C6C92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6E1CC-DA41-4AF9-8A42-A5685E7BB3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duga62.ru/upload/medialibrary/9b5/9b5e21" TargetMode="External"/><Relationship Id="rId2" Type="http://schemas.openxmlformats.org/officeDocument/2006/relationships/hyperlink" Target="http://masterrad.ru/wp-content/uploads/2014/04/smajlik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SAWr-KZhD0E" TargetMode="External"/><Relationship Id="rId4" Type="http://schemas.openxmlformats.org/officeDocument/2006/relationships/hyperlink" Target="http://kartiny.ucoz.ru/_ph/515/2/488744215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математики в 1 классе</a:t>
            </a:r>
            <a:br>
              <a:rPr lang="ru-RU" dirty="0" smtClean="0"/>
            </a:br>
            <a:r>
              <a:rPr lang="ru-RU" dirty="0"/>
              <a:t>Измерение длины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717032"/>
            <a:ext cx="5040560" cy="237626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Выполнила учитель начальных классов </a:t>
            </a:r>
          </a:p>
          <a:p>
            <a:pPr algn="r"/>
            <a:r>
              <a:rPr lang="ru-RU" dirty="0" smtClean="0"/>
              <a:t>МАОУ СОШ №44 </a:t>
            </a:r>
          </a:p>
          <a:p>
            <a:pPr algn="r"/>
            <a:r>
              <a:rPr lang="ru-RU" dirty="0" smtClean="0"/>
              <a:t>имени </a:t>
            </a:r>
            <a:r>
              <a:rPr lang="ru-RU" dirty="0" err="1" smtClean="0"/>
              <a:t>С.Ф.Бароненко</a:t>
            </a:r>
            <a:endParaRPr lang="ru-RU" dirty="0" smtClean="0"/>
          </a:p>
          <a:p>
            <a:pPr algn="r"/>
            <a:r>
              <a:rPr lang="ru-RU" dirty="0" smtClean="0"/>
              <a:t>Ауман Елена Николаевна</a:t>
            </a:r>
          </a:p>
          <a:p>
            <a:endParaRPr lang="ru-RU" dirty="0"/>
          </a:p>
        </p:txBody>
      </p:sp>
      <p:pic>
        <p:nvPicPr>
          <p:cNvPr id="4" name="Picture 2" descr="C:\Users\11111\Desktop\4887442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31382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–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http://masterrad.ru/wp-content/uploads/2014/04/smajlik1.png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http://raduga62.ru/upload/medialibrary/9b5/9b5e21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http://kartiny.ucoz.ru/_ph/515/2/488744215.gif</a:t>
            </a:r>
            <a:endParaRPr lang="ru-RU" dirty="0" smtClean="0"/>
          </a:p>
          <a:p>
            <a:r>
              <a:rPr lang="ru-RU" u="sng" smtClean="0">
                <a:hlinkClick r:id="rId5"/>
              </a:rPr>
              <a:t>http://www.youtube.com/watch?v=SAWr-KZhD0E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- В классе мальчиков больше, чем девочек.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М.</a:t>
            </a:r>
          </a:p>
          <a:p>
            <a:pPr>
              <a:buNone/>
            </a:pPr>
            <a:r>
              <a:rPr lang="ru-RU" sz="3600" b="1" dirty="0" smtClean="0"/>
              <a:t>Д.</a:t>
            </a:r>
          </a:p>
          <a:p>
            <a:pPr>
              <a:buNone/>
            </a:pPr>
            <a:endParaRPr lang="ru-RU" sz="3600" b="1" dirty="0"/>
          </a:p>
          <a:p>
            <a:pPr>
              <a:buNone/>
            </a:pPr>
            <a:r>
              <a:rPr lang="ru-RU" sz="3600" b="1" dirty="0" smtClean="0"/>
              <a:t>М.</a:t>
            </a:r>
          </a:p>
          <a:p>
            <a:pPr>
              <a:buNone/>
            </a:pPr>
            <a:r>
              <a:rPr lang="ru-RU" sz="3600" b="1" dirty="0" smtClean="0"/>
              <a:t>Д.</a:t>
            </a:r>
          </a:p>
          <a:p>
            <a:pPr>
              <a:buNone/>
            </a:pPr>
            <a:endParaRPr lang="ru-RU" sz="3600" b="1" dirty="0"/>
          </a:p>
          <a:p>
            <a:pPr>
              <a:buNone/>
            </a:pPr>
            <a:r>
              <a:rPr lang="ru-RU" sz="3600" b="1" dirty="0" smtClean="0"/>
              <a:t>М.</a:t>
            </a:r>
          </a:p>
          <a:p>
            <a:pPr>
              <a:buNone/>
            </a:pPr>
            <a:r>
              <a:rPr lang="ru-RU" sz="3600" b="1" dirty="0" smtClean="0"/>
              <a:t>Д.</a:t>
            </a:r>
            <a:endParaRPr lang="ru-RU" sz="3600" b="1" dirty="0"/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1763688" y="1772816"/>
            <a:ext cx="2592288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1763688" y="2204864"/>
            <a:ext cx="2592288" cy="135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1763688" y="3573016"/>
            <a:ext cx="4536504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1763688" y="5589240"/>
            <a:ext cx="2592288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763688" y="4221088"/>
            <a:ext cx="2592288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1763688" y="6237312"/>
            <a:ext cx="5112568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19672" y="1124744"/>
            <a:ext cx="5328592" cy="4968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059832" y="2420888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7944" y="328498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4149080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76056" y="4077072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32040" y="2492896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957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835696" y="1916832"/>
            <a:ext cx="936104" cy="93610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779912" y="2924944"/>
            <a:ext cx="936104" cy="93610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195736" y="4293096"/>
            <a:ext cx="936104" cy="93610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508104" y="4221088"/>
            <a:ext cx="936104" cy="93610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796136" y="1844824"/>
            <a:ext cx="936104" cy="936104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49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91880" y="16288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27784" y="2636912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7704" y="16288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11960" y="436510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76056" y="3429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12160" y="436510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63688" y="4581128"/>
            <a:ext cx="1060704" cy="914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580112" y="1556792"/>
            <a:ext cx="1060704" cy="914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3635896" y="3140968"/>
            <a:ext cx="1060704" cy="914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399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755576" y="2060848"/>
            <a:ext cx="1872208" cy="141845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843808" y="2924944"/>
            <a:ext cx="1872208" cy="141845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4644008" y="1484784"/>
            <a:ext cx="1872208" cy="141845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372200" y="2996952"/>
            <a:ext cx="1872208" cy="141845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76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инус 3"/>
          <p:cNvSpPr/>
          <p:nvPr/>
        </p:nvSpPr>
        <p:spPr>
          <a:xfrm rot="1234873">
            <a:off x="425019" y="4041938"/>
            <a:ext cx="7720169" cy="75006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1111\Desktop\9b5e21865d35a72b396e2769ea45907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4906269" cy="3622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263691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12064" y="5229200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5589240"/>
            <a:ext cx="1314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 = 2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996" y="4437112"/>
            <a:ext cx="1635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  = 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452" y="5013176"/>
            <a:ext cx="1537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860032" y="2276872"/>
            <a:ext cx="2232248" cy="10801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340024" y="2060848"/>
            <a:ext cx="1431776" cy="6564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95736" y="4653136"/>
            <a:ext cx="1440160" cy="720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03648" y="3501008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644008" y="4077072"/>
            <a:ext cx="3384376" cy="1152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76256" y="2420888"/>
            <a:ext cx="648072" cy="6480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3075" name="Picture 3" descr="C:\Users\11111\Desktop\smajlik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851659" cy="392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математики в 1 классе Измерение длины</vt:lpstr>
      <vt:lpstr>- В классе мальчиков больше, чем девочек.</vt:lpstr>
      <vt:lpstr>Физкультминутка</vt:lpstr>
      <vt:lpstr>Физкультминутка</vt:lpstr>
      <vt:lpstr>Физкультминутка</vt:lpstr>
      <vt:lpstr>Физкультминутка</vt:lpstr>
      <vt:lpstr>Слайд 7</vt:lpstr>
      <vt:lpstr>Проверь себя!</vt:lpstr>
      <vt:lpstr>Молодцы!</vt:lpstr>
      <vt:lpstr>Интернет – ресурсы: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 Измерение длины</dc:title>
  <dc:creator>11111</dc:creator>
  <cp:lastModifiedBy>11111</cp:lastModifiedBy>
  <cp:revision>23</cp:revision>
  <dcterms:created xsi:type="dcterms:W3CDTF">2015-02-22T16:52:07Z</dcterms:created>
  <dcterms:modified xsi:type="dcterms:W3CDTF">2015-02-22T21:12:28Z</dcterms:modified>
</cp:coreProperties>
</file>