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9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6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2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0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5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0805A-8FD0-4772-BD2D-A55F78CB2AD9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69A0-C2EB-4F42-8CE3-0A6FC1BF8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7.wdp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ortfolio-prezent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4068" y="2967335"/>
            <a:ext cx="74558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Портфолио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как форма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социализации личности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84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4: Выступление лидера группы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70080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5: Вопросы к группе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6259" y="314096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6: Итоговое обсуждение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im1-tub-ru.yandex.net/i?id=2a36e0d997cd7173b08eb07f410a13c4-42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9169">
            <a:off x="683568" y="4581128"/>
            <a:ext cx="9334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ртфоли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52" y="4143171"/>
            <a:ext cx="11525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ртфоли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7616"/>
            <a:ext cx="1149350" cy="174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портфоли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82" y="4185250"/>
            <a:ext cx="1100156" cy="1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ртфоли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423">
            <a:off x="7250289" y="4306636"/>
            <a:ext cx="1128478" cy="17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03D4A8"/>
            </a:gs>
            <a:gs pos="73000">
              <a:srgbClr val="21D6E0"/>
            </a:gs>
            <a:gs pos="90000">
              <a:srgbClr val="0087E6"/>
            </a:gs>
            <a:gs pos="99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6" y="105273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498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Изображение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3" y="458112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Изображение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3" y="530120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305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2128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41816" y="404664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ОДДЕРЖКА САМОСТОЯТЕЛЬНОСТИ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1816" y="1052736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ДОСТИЖЕНИЙ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9456" y="1772816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 НАД СОБОЙ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9449" y="2564904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САМОКОНТРОЛЯ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9449" y="3346436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ИКСИРОВАНИЕ РЕЗУЛЬТАТОВ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1816" y="3933056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В ТЕЧЕНИИ ВСЕЙ ЖИЗНИ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2904" y="4581128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ИНИЯ РАЗВИТИЯ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9449" y="5301208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МПУЛЬС К АКТИВНОСТИ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63046" y="6023181"/>
            <a:ext cx="6610504" cy="476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БЪЕКТИВНЫЙ ВЗГЛЯД НА СЕБЯ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- Большой архив учеб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" y="-99392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97879"/>
              </p:ext>
            </p:extLst>
          </p:nvPr>
        </p:nvGraphicFramePr>
        <p:xfrm>
          <a:off x="412494" y="1484784"/>
          <a:ext cx="8136904" cy="50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3251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курс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семестр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Вводный классный 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«Знакомство с портфолио»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за семестр «Достижения»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«Студент года»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1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курс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 «Взгляд на себя и в будущее»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 «Эффективная само презентация»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портфолио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курс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«Успешный человек»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«Мое портфолио»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 группы «Мы команда»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6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курс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«Профессионал»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портфолио в группе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7025" y="404664"/>
            <a:ext cx="79623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МЕРОПРИЯТИЯ И КЛАССНЫЕ ЧАСЫ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ПО РАБОТЕ С ПОРТФОЛИО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рав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" y="0"/>
            <a:ext cx="9140010" cy="68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«ЗНАКОМСТВО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44824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Мое жизненное кредо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«надпись на футболке»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«визитная карточка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 descr="Рукоделие - Для умелых ру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773">
            <a:off x="6156176" y="1504950"/>
            <a:ext cx="19240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3469773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Познаю себя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«Рука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Энштейна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«Гете: «Как можно познать самого себя?»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–«Похвальный лист моим вредным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привычкам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 с гладиаторской арены»</a:t>
            </a:r>
          </a:p>
        </p:txBody>
      </p:sp>
      <p:pic>
        <p:nvPicPr>
          <p:cNvPr id="3076" name="Picture 4" descr="http://im0-tub-ru.yandex.net/i?id=8707df0360e07be71d17af96275e39dc-23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56" y="4870156"/>
            <a:ext cx="2251856" cy="1984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Готовые презентации для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5486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ПОНЯТИЙНАЯ МОЗАИКА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33525" y="2865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4739"/>
              </p:ext>
            </p:extLst>
          </p:nvPr>
        </p:nvGraphicFramePr>
        <p:xfrm>
          <a:off x="539552" y="1124744"/>
          <a:ext cx="8136904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432"/>
                <a:gridCol w="3253571"/>
                <a:gridCol w="2621901"/>
              </a:tblGrid>
              <a:tr h="153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Выглядит как?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(Образ ,символ, метафора)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Звучит как?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(прилагательные, причастия)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Действует как?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(глаголы)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3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7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6" name="Рисунок 1" descr="речной берег Stock Illustrations, Cliparts And Royalty Free 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6" y="2708920"/>
            <a:ext cx="1428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" descr="http://im0-tub-ru.yandex.net/i?id=827305e9151043ca6fb8463930116f37-66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3135"/>
            <a:ext cx="14097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59832" y="2708920"/>
            <a:ext cx="27363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СТИХИЙНЫЙ</a:t>
            </a:r>
            <a:endParaRPr lang="ru-RU" sz="12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БУРНЫЙ</a:t>
            </a:r>
            <a:endParaRPr lang="ru-RU" sz="12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ЦЕЛЕУСТРЕМЛЕННЫЙ</a:t>
            </a:r>
            <a:endParaRPr lang="ru-RU" sz="12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708920"/>
            <a:ext cx="22322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ЗАХВАТЫВАЕТ</a:t>
            </a:r>
            <a:endParaRPr lang="ru-RU" sz="12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УНОСИТ</a:t>
            </a:r>
            <a:endParaRPr lang="ru-RU" sz="12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МОБИЛИЗУЕТ</a:t>
            </a:r>
            <a:endParaRPr lang="ru-RU" sz="12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7824" y="4437112"/>
            <a:ext cx="273630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НЕПОСТИЖИМЫЙ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РАЗНОПЛАНОВЫЙ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ТВОРЧЕСКИЙ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ФИЛОСОФСКИЙ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НАСТРОЕННЫЙ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4437112"/>
            <a:ext cx="223224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ЗАГРУЖАЕТ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ПРЕЗЕНТУЕТ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РАСКРЫВАЕТ</a:t>
            </a:r>
            <a:endParaRPr lang="ru-RU" sz="1400" b="1" dirty="0" smtClean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ffectLst/>
              </a:rPr>
              <a:t>СОВЕРШЕНСТВУЕТ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35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2-tub-ru.yandex.net/i?id=710cc9406babc8996f7bf9b112893217-113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345160" cy="22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Кто? «Неоконченное предложение»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я думаю о себе, то…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Когда я думаю о себе, то начинаю переживать …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Самореклама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преподаватель меня хочет видеть таким...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папа и мама таким…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друзья таким….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«Во мне, как в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спектре, семь различный Я»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-ru.yandex.net/i?id=030e0ce1b60115657963c48775b5881b-118-144&amp;n=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13534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0-tub-ru.yandex.net/i?id=2b0e45260807aabadf252e55ce70eb8b-136-144&amp;n=2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52028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5328592" cy="266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Моя биография от 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месяца до настоящего дня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3284984"/>
            <a:ext cx="5328592" cy="34563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Родители обо мне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преподавателя: как воспитывать моего ребенка – вредные советы и не очень……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7082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«Я – человек успешный…»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1: Деление группы студентов на группы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«Передай маску»</a:t>
            </a:r>
          </a:p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«Семья МЮЛЛЕР»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0-tub-ru.yandex.net/i?id=7a3d4cf7eda2a955211e6c7f83040c09-58-144&amp;n=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735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sks Representing Theatre Comedy And Drama Over White Background Клипарты, векторы, и Набор Иллюстраций Без Оплаты Отчислений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70">
            <a:off x="5828021" y="3074423"/>
            <a:ext cx="2086756" cy="118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7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2: Выбор ролей в группе и подготовка к работе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«Портреты»</a:t>
            </a:r>
          </a:p>
          <a:p>
            <a:pPr>
              <a:buFontTx/>
              <a:buChar char="-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картина»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«Шляпы»</a:t>
            </a:r>
          </a:p>
          <a:p>
            <a:pPr>
              <a:buFontTx/>
              <a:buChar char="-"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«Ролевая игра»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0-tub-ru.yandex.net/i?id=2689068d886a48d5ed2acefa9f92977b-131-144&amp;n=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867">
            <a:off x="7134937" y="1692476"/>
            <a:ext cx="1411928" cy="18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3-tub-ru.yandex.net/i?id=625e38db5d48409a534cd9a4d3c8ab08-98-144&amp;n=2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667" l="2193" r="96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1" y="3284984"/>
            <a:ext cx="273630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 : Работа с карточками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2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67544" y="2060848"/>
            <a:ext cx="8136904" cy="4176464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являться объектом для подражания, образцом «человека успешного?» источники современного кумиротворчества: кино, ТВ, реклама, бизнес, политика, спорт? Антигерои? Попытайтесь составить свою классификацию героев.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396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Семинар «Я – человек успешный…»</vt:lpstr>
      <vt:lpstr>Шаг 2: Выбор ролей в группе и подготовка к работе</vt:lpstr>
      <vt:lpstr>Шаг 3 : Работа с карточками</vt:lpstr>
      <vt:lpstr>Шаг 4: Выступление лидера группы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12</cp:revision>
  <dcterms:created xsi:type="dcterms:W3CDTF">2014-10-22T16:52:35Z</dcterms:created>
  <dcterms:modified xsi:type="dcterms:W3CDTF">2014-10-22T19:16:10Z</dcterms:modified>
</cp:coreProperties>
</file>