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ПРОФЕССИИ.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УЧИТЕЛЬ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rapkova.ucoz.ru/776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8829234" cy="49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spec-odezhda.kz/image/cache/data/oborudovanie/1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034495" cy="55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babadu.ru/upload/iblock/5a2/bruder_mack_poarnaya_mas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3452391" cy="359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artnerspb.ru/images/cms/data/shkps_red_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887634" cy="286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pravostok.ru/upload/information_system_1/2/9/3/item_29357/information_items_29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1340768"/>
            <a:ext cx="511888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t18.stpulscen.ru/images/product/084/864/856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547602" cy="49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im1-tub-ru.yandex.net/i?id=b7700d78b9c1275b6a046d4c8d9cd4e0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558"/>
            <a:ext cx="541499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boombob.ru/img/picture/Jul/13/d36bb118ccfea739eb3f64e535d11750/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6489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t.stranamam.ru/data/cache/2015apr/15/29/15747109_156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19" y="3546489"/>
            <a:ext cx="390270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im3-tub-ru.yandex.net/i?id=b744ffb59202b8d0e1e40a6495339a21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208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s413221.vk.me/v413221131/c0a/pJumm41LcY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9" y="4653136"/>
            <a:ext cx="30010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thumbs.dreamstime.com/z/pilot-s-goggles-3135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86" y="4653136"/>
            <a:ext cx="283667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aspektsnab.ru/assets/files/products/15224/ceeb5ba6-9def-11e2-9d29-902b34aac3478afa302e-f0f5-11e5-906e-902b34aac3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"/>
            <a:ext cx="3804394" cy="380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s.123rf.com/450wm/magurok/magurok1309/magurok130900049/22104183-%D0%9A%D0%B5%D0%BB%D1%8C%D0%BC%D0%B0-%D0%A6%D0%B5%D0%BC%D0%B5%D0%BD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71" y="1"/>
            <a:ext cx="398380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im1-tub-ru.yandex.net/i?id=dbe7085149cef6453ec115f80559724f&amp;n=33&amp;h=215&amp;w=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92" y="3573017"/>
            <a:ext cx="3789580" cy="30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gov.cap.ru/UserFiles/news/201603/29/20140414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215" y="188640"/>
            <a:ext cx="1102211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dompolnajachasa.at.ua/_pu/11/43681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9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ruzacbs.ru/sites/default/files/inline_images/v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7992889" cy="60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1.bp.blogspot.com/-9Ttp4JwML94/UUnh18Z0jtI/AAAAAAAARx8/kW3HG06yRR4/s1600/%D0%B2%D0%BE%D0%B4%D0%B8%D1%82%D0%B5%D0%BB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16" y="260648"/>
            <a:ext cx="641985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ШВЕЯ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ja-rastu.ru/uploads/posts/2014-08/1408997985_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5715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САПОЖНИК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mages.easyfreeclipart.com/1448/royalty-free-rf-cobbler-clipart-illustration-by-alex-bannykh-stock-1448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1722"/>
            <a:ext cx="7632848" cy="596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ПОЛИЦЕЙСКИЙ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auto-edu.ru/pars_docs/refs/13/12447/12447_html_7af2f5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89286"/>
            <a:ext cx="3600400" cy="52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animal-store.ru/img/2015/043010/06184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15" y="476672"/>
            <a:ext cx="51205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vikon-spb.ru/images/35062010-11-1247916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11" y="3501008"/>
            <a:ext cx="4422233" cy="30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rv3.lori-images.net/tabletki-i-puzyrki-s-lekarstvami-na-belom-fone-0005567115-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9" y="3572099"/>
            <a:ext cx="3873863" cy="292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://bemart.ru/images/bemart/pp/1450538277_361_12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0357"/>
            <a:ext cx="2925103" cy="275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apus666.narod.ru/clipart/n/nogn/nogn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611" y="4602172"/>
            <a:ext cx="3524664" cy="188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asnotech.ru/published/publicdata/ASNOTECHMARKET/attachments/SC/products_pictures/Remington%20AC9096-1_e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0885"/>
            <a:ext cx="5416099" cy="42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3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ПРОФЕССИИ. УЧИТЕЛЬ</vt:lpstr>
      <vt:lpstr>Презентация PowerPoint</vt:lpstr>
      <vt:lpstr>Презентация PowerPoint</vt:lpstr>
      <vt:lpstr>Презентация PowerPoint</vt:lpstr>
      <vt:lpstr>ШВЕЯ</vt:lpstr>
      <vt:lpstr>САПОЖНИК</vt:lpstr>
      <vt:lpstr>ПОЛИЦЕЙСКИЙ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ПРОФЕССИИ. УЧИТЕЛЬ</dc:title>
  <dc:creator>Оператор</dc:creator>
  <cp:lastModifiedBy>Оператор</cp:lastModifiedBy>
  <cp:revision>5</cp:revision>
  <dcterms:created xsi:type="dcterms:W3CDTF">2016-08-05T03:39:07Z</dcterms:created>
  <dcterms:modified xsi:type="dcterms:W3CDTF">2016-09-21T09:14:48Z</dcterms:modified>
</cp:coreProperties>
</file>