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94 w 2780"/>
                <a:gd name="T1" fmla="*/ 18 h 953"/>
                <a:gd name="T2" fmla="*/ 2804 w 2780"/>
                <a:gd name="T3" fmla="*/ 24 h 953"/>
                <a:gd name="T4" fmla="*/ 2737 w 2780"/>
                <a:gd name="T5" fmla="*/ 102 h 953"/>
                <a:gd name="T6" fmla="*/ 2623 w 2780"/>
                <a:gd name="T7" fmla="*/ 156 h 953"/>
                <a:gd name="T8" fmla="*/ 2617 w 2780"/>
                <a:gd name="T9" fmla="*/ 222 h 953"/>
                <a:gd name="T10" fmla="*/ 2599 w 2780"/>
                <a:gd name="T11" fmla="*/ 246 h 953"/>
                <a:gd name="T12" fmla="*/ 2581 w 2780"/>
                <a:gd name="T13" fmla="*/ 252 h 953"/>
                <a:gd name="T14" fmla="*/ 2509 w 2780"/>
                <a:gd name="T15" fmla="*/ 210 h 953"/>
                <a:gd name="T16" fmla="*/ 2363 w 2780"/>
                <a:gd name="T17" fmla="*/ 192 h 953"/>
                <a:gd name="T18" fmla="*/ 2336 w 2780"/>
                <a:gd name="T19" fmla="*/ 186 h 953"/>
                <a:gd name="T20" fmla="*/ 2316 w 2780"/>
                <a:gd name="T21" fmla="*/ 192 h 953"/>
                <a:gd name="T22" fmla="*/ 2244 w 2780"/>
                <a:gd name="T23" fmla="*/ 228 h 953"/>
                <a:gd name="T24" fmla="*/ 2208 w 2780"/>
                <a:gd name="T25" fmla="*/ 240 h 953"/>
                <a:gd name="T26" fmla="*/ 2184 w 2780"/>
                <a:gd name="T27" fmla="*/ 246 h 953"/>
                <a:gd name="T28" fmla="*/ 2172 w 2780"/>
                <a:gd name="T29" fmla="*/ 258 h 953"/>
                <a:gd name="T30" fmla="*/ 2172 w 2780"/>
                <a:gd name="T31" fmla="*/ 276 h 953"/>
                <a:gd name="T32" fmla="*/ 2149 w 2780"/>
                <a:gd name="T33" fmla="*/ 300 h 953"/>
                <a:gd name="T34" fmla="*/ 2131 w 2780"/>
                <a:gd name="T35" fmla="*/ 312 h 953"/>
                <a:gd name="T36" fmla="*/ 2119 w 2780"/>
                <a:gd name="T37" fmla="*/ 324 h 953"/>
                <a:gd name="T38" fmla="*/ 2107 w 2780"/>
                <a:gd name="T39" fmla="*/ 336 h 953"/>
                <a:gd name="T40" fmla="*/ 2072 w 2780"/>
                <a:gd name="T41" fmla="*/ 342 h 953"/>
                <a:gd name="T42" fmla="*/ 1997 w 2780"/>
                <a:gd name="T43" fmla="*/ 336 h 953"/>
                <a:gd name="T44" fmla="*/ 1961 w 2780"/>
                <a:gd name="T45" fmla="*/ 330 h 953"/>
                <a:gd name="T46" fmla="*/ 1949 w 2780"/>
                <a:gd name="T47" fmla="*/ 342 h 953"/>
                <a:gd name="T48" fmla="*/ 1937 w 2780"/>
                <a:gd name="T49" fmla="*/ 354 h 953"/>
                <a:gd name="T50" fmla="*/ 1907 w 2780"/>
                <a:gd name="T51" fmla="*/ 360 h 953"/>
                <a:gd name="T52" fmla="*/ 1848 w 2780"/>
                <a:gd name="T53" fmla="*/ 342 h 953"/>
                <a:gd name="T54" fmla="*/ 1824 w 2780"/>
                <a:gd name="T55" fmla="*/ 342 h 953"/>
                <a:gd name="T56" fmla="*/ 1800 w 2780"/>
                <a:gd name="T57" fmla="*/ 354 h 953"/>
                <a:gd name="T58" fmla="*/ 1731 w 2780"/>
                <a:gd name="T59" fmla="*/ 425 h 953"/>
                <a:gd name="T60" fmla="*/ 1684 w 2780"/>
                <a:gd name="T61" fmla="*/ 569 h 953"/>
                <a:gd name="T62" fmla="*/ 1684 w 2780"/>
                <a:gd name="T63" fmla="*/ 593 h 953"/>
                <a:gd name="T64" fmla="*/ 1690 w 2780"/>
                <a:gd name="T65" fmla="*/ 641 h 953"/>
                <a:gd name="T66" fmla="*/ 1709 w 2780"/>
                <a:gd name="T67" fmla="*/ 659 h 953"/>
                <a:gd name="T68" fmla="*/ 1702 w 2780"/>
                <a:gd name="T69" fmla="*/ 671 h 953"/>
                <a:gd name="T70" fmla="*/ 1690 w 2780"/>
                <a:gd name="T71" fmla="*/ 683 h 953"/>
                <a:gd name="T72" fmla="*/ 1612 w 2780"/>
                <a:gd name="T73" fmla="*/ 689 h 953"/>
                <a:gd name="T74" fmla="*/ 1535 w 2780"/>
                <a:gd name="T75" fmla="*/ 629 h 953"/>
                <a:gd name="T76" fmla="*/ 1389 w 2780"/>
                <a:gd name="T77" fmla="*/ 587 h 953"/>
                <a:gd name="T78" fmla="*/ 1240 w 2780"/>
                <a:gd name="T79" fmla="*/ 671 h 953"/>
                <a:gd name="T80" fmla="*/ 1058 w 2780"/>
                <a:gd name="T81" fmla="*/ 731 h 953"/>
                <a:gd name="T82" fmla="*/ 855 w 2780"/>
                <a:gd name="T83" fmla="*/ 743 h 953"/>
                <a:gd name="T84" fmla="*/ 656 w 2780"/>
                <a:gd name="T85" fmla="*/ 701 h 953"/>
                <a:gd name="T86" fmla="*/ 596 w 2780"/>
                <a:gd name="T87" fmla="*/ 695 h 953"/>
                <a:gd name="T88" fmla="*/ 584 w 2780"/>
                <a:gd name="T89" fmla="*/ 701 h 953"/>
                <a:gd name="T90" fmla="*/ 548 w 2780"/>
                <a:gd name="T91" fmla="*/ 731 h 953"/>
                <a:gd name="T92" fmla="*/ 450 w 2780"/>
                <a:gd name="T93" fmla="*/ 809 h 953"/>
                <a:gd name="T94" fmla="*/ 420 w 2780"/>
                <a:gd name="T95" fmla="*/ 821 h 953"/>
                <a:gd name="T96" fmla="*/ 396 w 2780"/>
                <a:gd name="T97" fmla="*/ 821 h 953"/>
                <a:gd name="T98" fmla="*/ 349 w 2780"/>
                <a:gd name="T99" fmla="*/ 827 h 953"/>
                <a:gd name="T100" fmla="*/ 223 w 2780"/>
                <a:gd name="T101" fmla="*/ 851 h 953"/>
                <a:gd name="T102" fmla="*/ 187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06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23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8A7992-0D11-4221-A489-261C5AB9911F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2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34897-85CC-4B46-BA93-5476865FA788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9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34074-9864-4463-9DBB-C5EE42107DBE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81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CB128-FA23-4300-B1DF-031C8C842461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814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10933-C25E-471E-A1BA-0EBF0AA7BAB8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283A-0E71-4DDC-8AC3-AA74215DCA64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44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39EF0-BD42-48AF-8D3F-FC44D28894DB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5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2CF00-31E7-449D-8B8B-1C44BC30D1B3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1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7D7AB-CEA3-407B-9DC9-2425DF00F4F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4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17ECD-F30F-4070-99E7-21E4FF67BAF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5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CA9BC-7868-46E5-B28F-5155DCB2F2B3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9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0B692-1D52-4C0C-808E-42332B7FD5F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8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33A2A-3A8E-4811-989E-A680242C4DD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6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94 w 2780"/>
                <a:gd name="T1" fmla="*/ 18 h 953"/>
                <a:gd name="T2" fmla="*/ 2804 w 2780"/>
                <a:gd name="T3" fmla="*/ 24 h 953"/>
                <a:gd name="T4" fmla="*/ 2737 w 2780"/>
                <a:gd name="T5" fmla="*/ 102 h 953"/>
                <a:gd name="T6" fmla="*/ 2623 w 2780"/>
                <a:gd name="T7" fmla="*/ 156 h 953"/>
                <a:gd name="T8" fmla="*/ 2617 w 2780"/>
                <a:gd name="T9" fmla="*/ 222 h 953"/>
                <a:gd name="T10" fmla="*/ 2599 w 2780"/>
                <a:gd name="T11" fmla="*/ 246 h 953"/>
                <a:gd name="T12" fmla="*/ 2581 w 2780"/>
                <a:gd name="T13" fmla="*/ 252 h 953"/>
                <a:gd name="T14" fmla="*/ 2509 w 2780"/>
                <a:gd name="T15" fmla="*/ 210 h 953"/>
                <a:gd name="T16" fmla="*/ 2363 w 2780"/>
                <a:gd name="T17" fmla="*/ 192 h 953"/>
                <a:gd name="T18" fmla="*/ 2336 w 2780"/>
                <a:gd name="T19" fmla="*/ 186 h 953"/>
                <a:gd name="T20" fmla="*/ 2316 w 2780"/>
                <a:gd name="T21" fmla="*/ 192 h 953"/>
                <a:gd name="T22" fmla="*/ 2244 w 2780"/>
                <a:gd name="T23" fmla="*/ 228 h 953"/>
                <a:gd name="T24" fmla="*/ 2208 w 2780"/>
                <a:gd name="T25" fmla="*/ 240 h 953"/>
                <a:gd name="T26" fmla="*/ 2184 w 2780"/>
                <a:gd name="T27" fmla="*/ 246 h 953"/>
                <a:gd name="T28" fmla="*/ 2172 w 2780"/>
                <a:gd name="T29" fmla="*/ 258 h 953"/>
                <a:gd name="T30" fmla="*/ 2172 w 2780"/>
                <a:gd name="T31" fmla="*/ 276 h 953"/>
                <a:gd name="T32" fmla="*/ 2149 w 2780"/>
                <a:gd name="T33" fmla="*/ 300 h 953"/>
                <a:gd name="T34" fmla="*/ 2131 w 2780"/>
                <a:gd name="T35" fmla="*/ 312 h 953"/>
                <a:gd name="T36" fmla="*/ 2119 w 2780"/>
                <a:gd name="T37" fmla="*/ 324 h 953"/>
                <a:gd name="T38" fmla="*/ 2107 w 2780"/>
                <a:gd name="T39" fmla="*/ 336 h 953"/>
                <a:gd name="T40" fmla="*/ 2072 w 2780"/>
                <a:gd name="T41" fmla="*/ 342 h 953"/>
                <a:gd name="T42" fmla="*/ 1997 w 2780"/>
                <a:gd name="T43" fmla="*/ 336 h 953"/>
                <a:gd name="T44" fmla="*/ 1961 w 2780"/>
                <a:gd name="T45" fmla="*/ 330 h 953"/>
                <a:gd name="T46" fmla="*/ 1949 w 2780"/>
                <a:gd name="T47" fmla="*/ 342 h 953"/>
                <a:gd name="T48" fmla="*/ 1937 w 2780"/>
                <a:gd name="T49" fmla="*/ 354 h 953"/>
                <a:gd name="T50" fmla="*/ 1907 w 2780"/>
                <a:gd name="T51" fmla="*/ 360 h 953"/>
                <a:gd name="T52" fmla="*/ 1848 w 2780"/>
                <a:gd name="T53" fmla="*/ 342 h 953"/>
                <a:gd name="T54" fmla="*/ 1824 w 2780"/>
                <a:gd name="T55" fmla="*/ 342 h 953"/>
                <a:gd name="T56" fmla="*/ 1800 w 2780"/>
                <a:gd name="T57" fmla="*/ 354 h 953"/>
                <a:gd name="T58" fmla="*/ 1731 w 2780"/>
                <a:gd name="T59" fmla="*/ 425 h 953"/>
                <a:gd name="T60" fmla="*/ 1684 w 2780"/>
                <a:gd name="T61" fmla="*/ 569 h 953"/>
                <a:gd name="T62" fmla="*/ 1684 w 2780"/>
                <a:gd name="T63" fmla="*/ 593 h 953"/>
                <a:gd name="T64" fmla="*/ 1690 w 2780"/>
                <a:gd name="T65" fmla="*/ 641 h 953"/>
                <a:gd name="T66" fmla="*/ 1709 w 2780"/>
                <a:gd name="T67" fmla="*/ 659 h 953"/>
                <a:gd name="T68" fmla="*/ 1702 w 2780"/>
                <a:gd name="T69" fmla="*/ 671 h 953"/>
                <a:gd name="T70" fmla="*/ 1690 w 2780"/>
                <a:gd name="T71" fmla="*/ 683 h 953"/>
                <a:gd name="T72" fmla="*/ 1612 w 2780"/>
                <a:gd name="T73" fmla="*/ 689 h 953"/>
                <a:gd name="T74" fmla="*/ 1535 w 2780"/>
                <a:gd name="T75" fmla="*/ 629 h 953"/>
                <a:gd name="T76" fmla="*/ 1389 w 2780"/>
                <a:gd name="T77" fmla="*/ 587 h 953"/>
                <a:gd name="T78" fmla="*/ 1240 w 2780"/>
                <a:gd name="T79" fmla="*/ 671 h 953"/>
                <a:gd name="T80" fmla="*/ 1058 w 2780"/>
                <a:gd name="T81" fmla="*/ 731 h 953"/>
                <a:gd name="T82" fmla="*/ 855 w 2780"/>
                <a:gd name="T83" fmla="*/ 743 h 953"/>
                <a:gd name="T84" fmla="*/ 656 w 2780"/>
                <a:gd name="T85" fmla="*/ 701 h 953"/>
                <a:gd name="T86" fmla="*/ 596 w 2780"/>
                <a:gd name="T87" fmla="*/ 695 h 953"/>
                <a:gd name="T88" fmla="*/ 584 w 2780"/>
                <a:gd name="T89" fmla="*/ 701 h 953"/>
                <a:gd name="T90" fmla="*/ 548 w 2780"/>
                <a:gd name="T91" fmla="*/ 731 h 953"/>
                <a:gd name="T92" fmla="*/ 450 w 2780"/>
                <a:gd name="T93" fmla="*/ 809 h 953"/>
                <a:gd name="T94" fmla="*/ 420 w 2780"/>
                <a:gd name="T95" fmla="*/ 821 h 953"/>
                <a:gd name="T96" fmla="*/ 396 w 2780"/>
                <a:gd name="T97" fmla="*/ 821 h 953"/>
                <a:gd name="T98" fmla="*/ 349 w 2780"/>
                <a:gd name="T99" fmla="*/ 827 h 953"/>
                <a:gd name="T100" fmla="*/ 223 w 2780"/>
                <a:gd name="T101" fmla="*/ 851 h 953"/>
                <a:gd name="T102" fmla="*/ 187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06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29A4-C160-47B6-BB25-E70C3033E7D5}" type="slidenum">
              <a:rPr lang="ru-RU" altLang="ru-RU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055667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3" y="0"/>
            <a:ext cx="8870950" cy="1052513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FF00"/>
                </a:solidFill>
                <a:effectLst/>
              </a:rPr>
              <a:t>Проект «Мама лучшая на свете»</a:t>
            </a:r>
          </a:p>
        </p:txBody>
      </p:sp>
      <p:pic>
        <p:nvPicPr>
          <p:cNvPr id="51203" name="Рисунок 3" descr="http://prg.stihi.ru/pics/2013/03/31/1455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0113" y="1052513"/>
            <a:ext cx="74215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1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ртрет.jp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857"/>
          <a:stretch>
            <a:fillRect/>
          </a:stretch>
        </p:blipFill>
        <p:spPr>
          <a:xfrm>
            <a:off x="258763" y="268288"/>
            <a:ext cx="4171950" cy="4354512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29026" y="1000108"/>
            <a:ext cx="521497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spc="300" dirty="0">
                <a:ln w="11430" cmpd="sng">
                  <a:solidFill>
                    <a:srgbClr val="33996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996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33996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339966">
                      <a:satMod val="220000"/>
                      <a:alpha val="35000"/>
                    </a:srgbClr>
                  </a:glow>
                </a:effectLst>
              </a:rPr>
              <a:t>Мама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0500" y="3143250"/>
            <a:ext cx="485775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FFFFCC">
                    <a:lumMod val="75000"/>
                  </a:srgbClr>
                </a:solidFill>
                <a:latin typeface="Monotype Corsiva" pitchFamily="66" charset="0"/>
              </a:rPr>
              <a:t>Много мам на белом свете,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>
                    <a:lumMod val="75000"/>
                  </a:srgbClr>
                </a:solidFill>
                <a:latin typeface="Monotype Corsiva" pitchFamily="66" charset="0"/>
              </a:rPr>
              <a:t>Всей душой их любят дети.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>
                    <a:lumMod val="75000"/>
                  </a:srgbClr>
                </a:solidFill>
                <a:latin typeface="Monotype Corsiva" pitchFamily="66" charset="0"/>
              </a:rPr>
              <a:t>Только мама есть одна,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>
                    <a:lumMod val="75000"/>
                  </a:srgbClr>
                </a:solidFill>
                <a:latin typeface="Monotype Corsiva" pitchFamily="66" charset="0"/>
              </a:rPr>
              <a:t>Всех дороже мне она.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>
                    <a:lumMod val="75000"/>
                  </a:srgbClr>
                </a:solidFill>
                <a:latin typeface="Monotype Corsiva" pitchFamily="66" charset="0"/>
              </a:rPr>
              <a:t>Кто она? Отвечу я: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>
                    <a:lumMod val="75000"/>
                  </a:srgbClr>
                </a:solidFill>
                <a:latin typeface="Monotype Corsiva" pitchFamily="66" charset="0"/>
              </a:rPr>
              <a:t>Это мамочка моя!</a:t>
            </a:r>
          </a:p>
        </p:txBody>
      </p:sp>
    </p:spTree>
    <p:extLst>
      <p:ext uri="{BB962C8B-B14F-4D97-AF65-F5344CB8AC3E}">
        <p14:creationId xmlns:p14="http://schemas.microsoft.com/office/powerpoint/2010/main" val="60375065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88913"/>
            <a:ext cx="8675688" cy="2714625"/>
          </a:xfrm>
        </p:spPr>
        <p:txBody>
          <a:bodyPr>
            <a:normAutofit/>
          </a:bodyPr>
          <a:lstStyle/>
          <a:p>
            <a:pPr marL="0" indent="3540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>
                <a:solidFill>
                  <a:srgbClr val="CCE00E"/>
                </a:solidFill>
                <a:latin typeface="Bookman Old Style" panose="02050604050505020204" pitchFamily="18" charset="0"/>
              </a:rPr>
              <a:t>Моя мама – самый дорогой человек для меня. Я её очень люблю. Ближе неё у меня никого нет. </a:t>
            </a:r>
          </a:p>
          <a:p>
            <a:pPr marL="0" indent="3540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>
                <a:solidFill>
                  <a:srgbClr val="CCE00E"/>
                </a:solidFill>
                <a:latin typeface="Bookman Old Style" panose="02050604050505020204" pitchFamily="18" charset="0"/>
              </a:rPr>
              <a:t>Мою маму зовут Наталья Владимировна, ей 36 лет. Она молодая и красивая.  Мама работает бухгалтером. Каждое утро она отвозит мою сестренку Дашу к няне и едет на работу.  А вечером она проверяет, а иногда и помогает делать мне уроки. </a:t>
            </a:r>
          </a:p>
          <a:p>
            <a:pPr marL="0" indent="3540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2400" dirty="0" smtClean="0">
              <a:solidFill>
                <a:srgbClr val="CCE00E"/>
              </a:solidFill>
            </a:endParaRPr>
          </a:p>
        </p:txBody>
      </p:sp>
      <p:pic>
        <p:nvPicPr>
          <p:cNvPr id="5" name="Рисунок 4" descr="IMG_979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0425" y="2714625"/>
            <a:ext cx="5211763" cy="390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22459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ольник 3"/>
          <p:cNvSpPr>
            <a:spLocks noChangeArrowheads="1"/>
          </p:cNvSpPr>
          <p:nvPr/>
        </p:nvSpPr>
        <p:spPr bwMode="auto">
          <a:xfrm>
            <a:off x="3708400" y="3571875"/>
            <a:ext cx="5221288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4013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200">
                <a:solidFill>
                  <a:srgbClr val="CCE00E"/>
                </a:solidFill>
                <a:latin typeface="Bookman Old Style" pitchFamily="18" charset="0"/>
              </a:rPr>
              <a:t>Мама всегда заботится о нас и переживает, если что-то не так. Моя мама очень добрая. Правда, когда мы с Дашей балуемся, она бывает строгая и может нас иногда поругать. </a:t>
            </a:r>
          </a:p>
        </p:txBody>
      </p:sp>
      <p:pic>
        <p:nvPicPr>
          <p:cNvPr id="6" name="Рисунок 5" descr="1 488_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0229" y="7718"/>
            <a:ext cx="3157257" cy="34838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4276" name="Прямоугольник 7"/>
          <p:cNvSpPr>
            <a:spLocks noChangeArrowheads="1"/>
          </p:cNvSpPr>
          <p:nvPr/>
        </p:nvSpPr>
        <p:spPr bwMode="auto">
          <a:xfrm>
            <a:off x="684213" y="214313"/>
            <a:ext cx="5183187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4013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200">
                <a:solidFill>
                  <a:srgbClr val="CCE00E"/>
                </a:solidFill>
                <a:latin typeface="Bookman Old Style" pitchFamily="18" charset="0"/>
              </a:rPr>
              <a:t>Мама очень трудолюбивая и умелая. Она всегда все успевает: и приготовить, и прибраться. Мама так вкусно готовит, что мы всегда просим добавки. У мамы есть хобби, она любит вязать. Нам с Дашей она связала носки и кофты.</a:t>
            </a:r>
            <a:r>
              <a:rPr lang="ru-RU" altLang="ru-RU" sz="2200">
                <a:solidFill>
                  <a:srgbClr val="EAEAEA"/>
                </a:solidFill>
                <a:latin typeface="Bookman Old Style" pitchFamily="18" charset="0"/>
              </a:rPr>
              <a:t> </a:t>
            </a:r>
          </a:p>
        </p:txBody>
      </p:sp>
      <p:pic>
        <p:nvPicPr>
          <p:cNvPr id="9" name="Рисунок 8" descr="30 014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059" y="2931983"/>
            <a:ext cx="3345738" cy="36910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1098390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Содержимое 2"/>
          <p:cNvSpPr>
            <a:spLocks noGrp="1"/>
          </p:cNvSpPr>
          <p:nvPr>
            <p:ph idx="4294967295"/>
          </p:nvPr>
        </p:nvSpPr>
        <p:spPr>
          <a:xfrm>
            <a:off x="179388" y="214313"/>
            <a:ext cx="8721725" cy="2500312"/>
          </a:xfrm>
        </p:spPr>
        <p:txBody>
          <a:bodyPr/>
          <a:lstStyle/>
          <a:p>
            <a:pPr marL="0" indent="354013" algn="just" eaLnBrk="1" hangingPunct="1">
              <a:buFont typeface="Wingdings" pitchFamily="2" charset="2"/>
              <a:buNone/>
              <a:defRPr/>
            </a:pPr>
            <a:r>
              <a:rPr lang="ru-RU" altLang="ru-RU" sz="2200" smtClean="0">
                <a:solidFill>
                  <a:srgbClr val="CCE00E"/>
                </a:solidFill>
                <a:latin typeface="Bookman Old Style" panose="02050604050505020204" pitchFamily="18" charset="0"/>
              </a:rPr>
              <a:t>Я очень люблю свою маму, она — мой лучший друг. Я рассказываю ей все мои секреты и тайны. Мама всегда поймет и поможет. Я стараюсь не огорчать её своими поступками. Делаю дома сюрпризы для мамы, чтобы у неё всегда было хорошее </a:t>
            </a:r>
          </a:p>
          <a:p>
            <a:pPr marL="0" indent="354013" algn="just" eaLnBrk="1" hangingPunct="1">
              <a:defRPr/>
            </a:pPr>
            <a:endParaRPr lang="ru-RU" altLang="ru-RU" smtClean="0">
              <a:solidFill>
                <a:srgbClr val="CCE00E"/>
              </a:solidFill>
            </a:endParaRPr>
          </a:p>
        </p:txBody>
      </p:sp>
      <p:pic>
        <p:nvPicPr>
          <p:cNvPr id="4" name="Рисунок 3" descr="050_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3238" y="1920875"/>
            <a:ext cx="6253162" cy="4672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6731550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Склон</vt:lpstr>
      <vt:lpstr>Проект «Мама лучшая на свете»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«Мама лучшая на свете»</dc:title>
  <dc:creator>admin</dc:creator>
  <cp:lastModifiedBy>Бессарабов Александр Юрьевич</cp:lastModifiedBy>
  <cp:revision>2</cp:revision>
  <dcterms:created xsi:type="dcterms:W3CDTF">2019-02-27T11:49:40Z</dcterms:created>
  <dcterms:modified xsi:type="dcterms:W3CDTF">2019-02-28T04:00:21Z</dcterms:modified>
</cp:coreProperties>
</file>