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EF1B-5616-4D21-BFA2-1079F9A28DC7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4D34F-EBCB-4B32-B685-66761775A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5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D34F-EBCB-4B32-B685-66761775A4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6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70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7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6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4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30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4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6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0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5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3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9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0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9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FBC2FD-01A6-4A00-9F6F-90A66F80B8B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40708E-0D33-4E04-8710-D2908181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04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995" y="7129508"/>
            <a:ext cx="6400800" cy="19473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img1.liveinternet.ru/images/attach/c/1/62/728/62728702_avkhrsuu_2000_100t2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Вольфганг Амадей Моцарт - Allegro  (audiopoisk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0855" y="6042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Самую нижнюю банку снять. Налить в неё воды.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Соединить конструкцию и перевернуть. Вода по трубке попадёт во вторую банку.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Перевернуть конструкцию и долить немного воды в самую верхнюю банку.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Наблюдаем работу фонтана!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82" y="1791260"/>
            <a:ext cx="4784035" cy="50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ги: Амстердам - Брюссель за 6 дней! Блоги на TourBlogge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1060"/>
            <a:ext cx="5000625" cy="63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3391" y="11530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Фонтаны очаровательны! Бьющиеся струи воды создают неповторимый эффект, удивляя и восхищая всех окружающих! Кроме того, фонтаны полезны и с практической точки зрения, поскольку во время работы они обогащают воздух кислородом.</a:t>
            </a:r>
          </a:p>
        </p:txBody>
      </p:sp>
    </p:spTree>
    <p:extLst>
      <p:ext uri="{BB962C8B-B14F-4D97-AF65-F5344CB8AC3E}">
        <p14:creationId xmlns:p14="http://schemas.microsoft.com/office/powerpoint/2010/main" val="21215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2699" y="8708602"/>
            <a:ext cx="8504720" cy="8697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2-tub-ru.yandex.net/i?id=bb5fb2efe958a787a122cbce79a8044c-59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" y="542441"/>
            <a:ext cx="2851338" cy="23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b90915dd53c94fd96c8cf3af4d6b8c8e-12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98" y="534388"/>
            <a:ext cx="4048451" cy="24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3-tub-ru.yandex.net/i?id=a965a3c8de72420ca5575724ed690ae9-13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80" y="542441"/>
            <a:ext cx="4015018" cy="2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ru.yandex.net/i?id=323cfadeb1b0d6f0e4bb647db3e11b5a-13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8" y="3220437"/>
            <a:ext cx="2735289" cy="33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irtuallab.by/publikacii/SdelaySam/S12_Fontan/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99" y="3220437"/>
            <a:ext cx="4271344" cy="32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98" y="3179971"/>
            <a:ext cx="4048451" cy="33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253" y="8121604"/>
            <a:ext cx="13477470" cy="38744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2867185"/>
          </a:xfrm>
        </p:spPr>
        <p:txBody>
          <a:bodyPr/>
          <a:lstStyle/>
          <a:p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Фонтан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природное или искусственно вызванное явление, заключающееся в истечении жидкости (обычно воды), под действием оказываемого на неё давления, вверх или в сторону. Или можно так же сказать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фонтан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устройство, в котором вода бьет из источника, попадает в чашу какого-либо вида и, как правило, используется вновь. Фонтан – латинского слова «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Fons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, что означает источник, родник,  начало, первопричина. </a:t>
            </a:r>
          </a:p>
          <a:p>
            <a:endParaRPr lang="ru-RU" dirty="0"/>
          </a:p>
        </p:txBody>
      </p:sp>
      <p:pic>
        <p:nvPicPr>
          <p:cNvPr id="2050" name="Picture 2" descr="http://im0-tub-ru.yandex.net/i?id=a5855e7d27a3605957db373f6f062ccb-10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4195"/>
            <a:ext cx="3688005" cy="40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3-tub-ru.yandex.net/i?id=295be0532c11346756dbfe7c8becce25-10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85" y="2774196"/>
            <a:ext cx="3674868" cy="40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fotki.yandex.ru/get/36/yantaric.1/0_15de7_6b7ae705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50" y="2774196"/>
            <a:ext cx="4319453" cy="40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2236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основе работы самых простых фонтанов лежит свойство сообщающихся сосудов. </a:t>
            </a:r>
          </a:p>
          <a:p>
            <a:r>
              <a:rPr lang="ru-RU" dirty="0">
                <a:solidFill>
                  <a:schemeClr val="tx1"/>
                </a:solidFill>
              </a:rPr>
              <a:t>Сосуды, имеющие между собой сообщение или общее дно, называются сообщающимися. В жизни часто встречаются такие сосуды. Различные чайники, лейки, водомерные стекла при паровых котлах – все это примеры сообщающихся сосудов.</a:t>
            </a:r>
          </a:p>
          <a:p>
            <a:r>
              <a:rPr lang="ru-RU" dirty="0">
                <a:solidFill>
                  <a:schemeClr val="tx1"/>
                </a:solidFill>
              </a:rPr>
              <a:t>Свободные поверхности покоящейся жидкости в сообщающихся сосудах любой формы находятся на одном уровне. Вода, налитая в лейку, в чайник, заполняет и носик этих сосудов, и их расширенную часть до одинаковой высоты. Это происходит потому, что равные по высоте столбы одинаковой жидкости производят одинаковые давления (рис. 1, а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3053166"/>
            <a:ext cx="12192000" cy="4169044"/>
            <a:chOff x="1881" y="11118"/>
            <a:chExt cx="6267" cy="375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" y="11118"/>
              <a:ext cx="6267" cy="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581" y="14445"/>
              <a:ext cx="1080" cy="4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Рис. 1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7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8237" y="0"/>
            <a:ext cx="25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Фонтан Герона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(рис. 2)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5613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эксперимента используют два сосуда с водой расположенных на разных уровнях соединенные между собой тонкими резиновыми трубочками и небольшой чашки. Для того чтобы фонтан заработал, в чашечку добавляют небольшое количество воды.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09" y="962489"/>
            <a:ext cx="6540285" cy="60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на занятии мы построим модель фонтана и проведём испытания его действия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23" y="1200329"/>
            <a:ext cx="5746952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столе у каждого ученика инструкция по сборке данной модели, три пластиковые банки с крышками, три коктейльные трубочки, водостойкий клей, спиртовая горелка, большой стальной гвоздь, фотоаппарат или телефон, держатели, ножницы.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9" y="1487837"/>
            <a:ext cx="11143281" cy="53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Снимите крышки с банок. Переверните две банки вверх дном. Каждый этап фотографируем.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Смазывайте клеем дно банок и крышки от этих банок.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" y="1366528"/>
            <a:ext cx="10893287" cy="54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5812" y="0"/>
            <a:ext cx="113757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Соберите конструкцию, как на слайде.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9" y="1084881"/>
            <a:ext cx="9705083" cy="57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</TotalTime>
  <Words>385</Words>
  <Application>Microsoft Office PowerPoint</Application>
  <PresentationFormat>Широкоэкранный</PresentationFormat>
  <Paragraphs>18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2015-01-31T04:23:59Z</dcterms:created>
  <dcterms:modified xsi:type="dcterms:W3CDTF">2015-01-31T08:37:13Z</dcterms:modified>
</cp:coreProperties>
</file>